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5.xml" ContentType="application/vnd.openxmlformats-officedocument.presentationml.comment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6.xml" ContentType="application/vnd.openxmlformats-officedocument.presentationml.comments+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7.xml" ContentType="application/vnd.openxmlformats-officedocument.presentationml.comments+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8.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omments/comment9.xml" ContentType="application/vnd.openxmlformats-officedocument.presentationml.comments+xml"/>
  <Override PartName="/ppt/notesSlides/notesSlide11.xml" ContentType="application/vnd.openxmlformats-officedocument.presentationml.notesSlide+xml"/>
  <Override PartName="/ppt/comments/comment10.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omments/comment11.xml" ContentType="application/vnd.openxmlformats-officedocument.presentationml.comment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omments/comment12.xml" ContentType="application/vnd.openxmlformats-officedocument.presentationml.comment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omments/comment13.xml" ContentType="application/vnd.openxmlformats-officedocument.presentationml.comment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4"/>
  </p:sldMasterIdLst>
  <p:notesMasterIdLst>
    <p:notesMasterId r:id="rId31"/>
  </p:notesMasterIdLst>
  <p:sldIdLst>
    <p:sldId id="256" r:id="rId5"/>
    <p:sldId id="261" r:id="rId6"/>
    <p:sldId id="257" r:id="rId7"/>
    <p:sldId id="284" r:id="rId8"/>
    <p:sldId id="286" r:id="rId9"/>
    <p:sldId id="258" r:id="rId10"/>
    <p:sldId id="259" r:id="rId11"/>
    <p:sldId id="281" r:id="rId12"/>
    <p:sldId id="277" r:id="rId13"/>
    <p:sldId id="280" r:id="rId14"/>
    <p:sldId id="279" r:id="rId15"/>
    <p:sldId id="262" r:id="rId16"/>
    <p:sldId id="263" r:id="rId17"/>
    <p:sldId id="285" r:id="rId18"/>
    <p:sldId id="266" r:id="rId19"/>
    <p:sldId id="268" r:id="rId20"/>
    <p:sldId id="269" r:id="rId21"/>
    <p:sldId id="282" r:id="rId22"/>
    <p:sldId id="267" r:id="rId23"/>
    <p:sldId id="276" r:id="rId24"/>
    <p:sldId id="271" r:id="rId25"/>
    <p:sldId id="270" r:id="rId26"/>
    <p:sldId id="274" r:id="rId27"/>
    <p:sldId id="273" r:id="rId28"/>
    <p:sldId id="275"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Teng" initials="AT" lastIdx="10" clrIdx="0">
    <p:extLst>
      <p:ext uri="{19B8F6BF-5375-455C-9EA6-DF929625EA0E}">
        <p15:presenceInfo xmlns:p15="http://schemas.microsoft.com/office/powerpoint/2012/main" userId="S::ateng@uchicago.edu::5a525123-35fc-435a-812d-df8a55b51144" providerId="AD"/>
      </p:ext>
    </p:extLst>
  </p:cmAuthor>
  <p:cmAuthor id="2" name="Nazih Kalo" initials="NK" lastIdx="1" clrIdx="1">
    <p:extLst>
      <p:ext uri="{19B8F6BF-5375-455C-9EA6-DF929625EA0E}">
        <p15:presenceInfo xmlns:p15="http://schemas.microsoft.com/office/powerpoint/2012/main" userId="S::nazihkalo@uchicago.edu::6078cf7f-6cbc-4982-be83-18fee09ad14a" providerId="AD"/>
      </p:ext>
    </p:extLst>
  </p:cmAuthor>
  <p:cmAuthor id="3" name="Akarsh Sahu" initials="AS" lastIdx="4" clrIdx="2">
    <p:extLst>
      <p:ext uri="{19B8F6BF-5375-455C-9EA6-DF929625EA0E}">
        <p15:presenceInfo xmlns:p15="http://schemas.microsoft.com/office/powerpoint/2012/main" userId="Akarsh Sah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AA6BF4-C75F-44A4-9AE0-75BA664DC35E}" v="22" dt="2019-06-06T19:30:44.765"/>
    <p1510:client id="{6A0F58A5-E87B-43C3-8124-55A1F1075D9A}" v="2" dt="2019-06-06T18:42:01.611"/>
    <p1510:client id="{8B6D1185-AA8F-4285-A07A-CF5B8F92CE94}" v="15" dt="2019-06-06T19:26:54.984"/>
    <p1510:client id="{B6657FC7-F47D-4083-9C16-8CBC5061E70B}" v="18" dt="2019-06-06T18:53:28.490"/>
    <p1510:client id="{DFCD6FDC-B0CD-4403-8921-AD0C558F6834}" v="11" dt="2019-06-06T03:54:47.166"/>
    <p1510:client id="{F5092289-6A1A-EA4A-83C1-FEE537FCBC8A}" v="908" dt="2019-06-06T20:37:05.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ih Kalo" userId="6078cf7f-6cbc-4982-be83-18fee09ad14a" providerId="ADAL" clId="{966ECBC5-731E-4F46-83A5-A85B400AA582}"/>
    <pc:docChg chg="undo custSel addSld delSld modSld sldOrd">
      <pc:chgData name="Nazih Kalo" userId="6078cf7f-6cbc-4982-be83-18fee09ad14a" providerId="ADAL" clId="{966ECBC5-731E-4F46-83A5-A85B400AA582}" dt="2019-06-06T19:47:46.578" v="2274" actId="1076"/>
      <pc:docMkLst>
        <pc:docMk/>
      </pc:docMkLst>
      <pc:sldChg chg="addSp delSp modSp delAnim modAnim">
        <pc:chgData name="Nazih Kalo" userId="6078cf7f-6cbc-4982-be83-18fee09ad14a" providerId="ADAL" clId="{966ECBC5-731E-4F46-83A5-A85B400AA582}" dt="2019-06-06T19:12:38.702" v="2074" actId="14100"/>
        <pc:sldMkLst>
          <pc:docMk/>
          <pc:sldMk cId="2592540547" sldId="259"/>
        </pc:sldMkLst>
        <pc:spChg chg="add del mod">
          <ac:chgData name="Nazih Kalo" userId="6078cf7f-6cbc-4982-be83-18fee09ad14a" providerId="ADAL" clId="{966ECBC5-731E-4F46-83A5-A85B400AA582}" dt="2019-06-06T19:03:00.787" v="2002" actId="478"/>
          <ac:spMkLst>
            <pc:docMk/>
            <pc:sldMk cId="2592540547" sldId="259"/>
            <ac:spMk id="5" creationId="{ED7E9E2F-1569-DB40-9128-ECAA14063DF8}"/>
          </ac:spMkLst>
        </pc:spChg>
        <pc:spChg chg="add del mod">
          <ac:chgData name="Nazih Kalo" userId="6078cf7f-6cbc-4982-be83-18fee09ad14a" providerId="ADAL" clId="{966ECBC5-731E-4F46-83A5-A85B400AA582}" dt="2019-06-06T19:02:58.690" v="2001" actId="478"/>
          <ac:spMkLst>
            <pc:docMk/>
            <pc:sldMk cId="2592540547" sldId="259"/>
            <ac:spMk id="24" creationId="{2792E17A-16D7-4F4C-A3BF-8D0D8CE24733}"/>
          </ac:spMkLst>
        </pc:spChg>
        <pc:spChg chg="add del mod">
          <ac:chgData name="Nazih Kalo" userId="6078cf7f-6cbc-4982-be83-18fee09ad14a" providerId="ADAL" clId="{966ECBC5-731E-4F46-83A5-A85B400AA582}" dt="2019-06-06T19:02:56.227" v="1999" actId="478"/>
          <ac:spMkLst>
            <pc:docMk/>
            <pc:sldMk cId="2592540547" sldId="259"/>
            <ac:spMk id="25" creationId="{F8F630B0-7D35-4A44-A150-C1164AFDCBAE}"/>
          </ac:spMkLst>
        </pc:spChg>
        <pc:spChg chg="add del mod">
          <ac:chgData name="Nazih Kalo" userId="6078cf7f-6cbc-4982-be83-18fee09ad14a" providerId="ADAL" clId="{966ECBC5-731E-4F46-83A5-A85B400AA582}" dt="2019-06-06T19:02:56.227" v="1999" actId="478"/>
          <ac:spMkLst>
            <pc:docMk/>
            <pc:sldMk cId="2592540547" sldId="259"/>
            <ac:spMk id="26" creationId="{7522464B-661C-6448-B1CF-D55CA95E5302}"/>
          </ac:spMkLst>
        </pc:spChg>
        <pc:grpChg chg="mod">
          <ac:chgData name="Nazih Kalo" userId="6078cf7f-6cbc-4982-be83-18fee09ad14a" providerId="ADAL" clId="{966ECBC5-731E-4F46-83A5-A85B400AA582}" dt="2019-06-06T04:03:27.641" v="72" actId="18245"/>
          <ac:grpSpMkLst>
            <pc:docMk/>
            <pc:sldMk cId="2592540547" sldId="259"/>
            <ac:grpSpMk id="6" creationId="{ADF55343-2E13-7440-A639-98054A8493A7}"/>
          </ac:grpSpMkLst>
        </pc:grpChg>
        <pc:graphicFrameChg chg="add del mod">
          <ac:chgData name="Nazih Kalo" userId="6078cf7f-6cbc-4982-be83-18fee09ad14a" providerId="ADAL" clId="{966ECBC5-731E-4F46-83A5-A85B400AA582}" dt="2019-06-06T19:11:43.509" v="2064"/>
          <ac:graphicFrameMkLst>
            <pc:docMk/>
            <pc:sldMk cId="2592540547" sldId="259"/>
            <ac:graphicFrameMk id="4" creationId="{B3F44861-8359-48DC-BCA8-D9AF909F44E0}"/>
          </ac:graphicFrameMkLst>
        </pc:graphicFrameChg>
        <pc:picChg chg="mod">
          <ac:chgData name="Nazih Kalo" userId="6078cf7f-6cbc-4982-be83-18fee09ad14a" providerId="ADAL" clId="{966ECBC5-731E-4F46-83A5-A85B400AA582}" dt="2019-06-06T18:51:39.147" v="1911" actId="1076"/>
          <ac:picMkLst>
            <pc:docMk/>
            <pc:sldMk cId="2592540547" sldId="259"/>
            <ac:picMk id="3" creationId="{2C94C010-AF0C-4481-B3E5-E93026C9A9A0}"/>
          </ac:picMkLst>
        </pc:picChg>
        <pc:picChg chg="add del mod">
          <ac:chgData name="Nazih Kalo" userId="6078cf7f-6cbc-4982-be83-18fee09ad14a" providerId="ADAL" clId="{966ECBC5-731E-4F46-83A5-A85B400AA582}" dt="2019-06-06T19:01:55.499" v="1983" actId="478"/>
          <ac:picMkLst>
            <pc:docMk/>
            <pc:sldMk cId="2592540547" sldId="259"/>
            <ac:picMk id="10" creationId="{B627CE19-C75F-B549-B2EC-9D58DAE9F6AA}"/>
          </ac:picMkLst>
        </pc:picChg>
        <pc:picChg chg="add mod">
          <ac:chgData name="Nazih Kalo" userId="6078cf7f-6cbc-4982-be83-18fee09ad14a" providerId="ADAL" clId="{966ECBC5-731E-4F46-83A5-A85B400AA582}" dt="2019-06-06T19:03:14.334" v="2004" actId="1076"/>
          <ac:picMkLst>
            <pc:docMk/>
            <pc:sldMk cId="2592540547" sldId="259"/>
            <ac:picMk id="27" creationId="{4E8EAFDF-B301-2D4D-9B99-657F47ABF836}"/>
          </ac:picMkLst>
        </pc:picChg>
        <pc:picChg chg="mod">
          <ac:chgData name="Nazih Kalo" userId="6078cf7f-6cbc-4982-be83-18fee09ad14a" providerId="ADAL" clId="{966ECBC5-731E-4F46-83A5-A85B400AA582}" dt="2019-06-06T18:54:24.557" v="1938" actId="1076"/>
          <ac:picMkLst>
            <pc:docMk/>
            <pc:sldMk cId="2592540547" sldId="259"/>
            <ac:picMk id="32" creationId="{17226D4E-6588-407D-A9FB-19DC5D0B51E6}"/>
          </ac:picMkLst>
        </pc:picChg>
        <pc:picChg chg="add del mod">
          <ac:chgData name="Nazih Kalo" userId="6078cf7f-6cbc-4982-be83-18fee09ad14a" providerId="ADAL" clId="{966ECBC5-731E-4F46-83A5-A85B400AA582}" dt="2019-06-06T19:00:13.335" v="1961" actId="478"/>
          <ac:picMkLst>
            <pc:docMk/>
            <pc:sldMk cId="2592540547" sldId="259"/>
            <ac:picMk id="33" creationId="{B6249981-154A-9249-884F-D5A6D055DE6F}"/>
          </ac:picMkLst>
        </pc:picChg>
        <pc:picChg chg="mod">
          <ac:chgData name="Nazih Kalo" userId="6078cf7f-6cbc-4982-be83-18fee09ad14a" providerId="ADAL" clId="{966ECBC5-731E-4F46-83A5-A85B400AA582}" dt="2019-06-06T18:54:24.557" v="1938" actId="1076"/>
          <ac:picMkLst>
            <pc:docMk/>
            <pc:sldMk cId="2592540547" sldId="259"/>
            <ac:picMk id="34" creationId="{498887D2-0D7B-4E59-BE20-577A755F0C37}"/>
          </ac:picMkLst>
        </pc:picChg>
        <pc:picChg chg="add mod">
          <ac:chgData name="Nazih Kalo" userId="6078cf7f-6cbc-4982-be83-18fee09ad14a" providerId="ADAL" clId="{966ECBC5-731E-4F46-83A5-A85B400AA582}" dt="2019-06-06T19:03:23.334" v="2006" actId="1076"/>
          <ac:picMkLst>
            <pc:docMk/>
            <pc:sldMk cId="2592540547" sldId="259"/>
            <ac:picMk id="35" creationId="{D572CCA8-8EA7-0548-B44B-DB7E59D7776C}"/>
          </ac:picMkLst>
        </pc:picChg>
        <pc:picChg chg="mod">
          <ac:chgData name="Nazih Kalo" userId="6078cf7f-6cbc-4982-be83-18fee09ad14a" providerId="ADAL" clId="{966ECBC5-731E-4F46-83A5-A85B400AA582}" dt="2019-06-06T19:01:18.559" v="1972" actId="1076"/>
          <ac:picMkLst>
            <pc:docMk/>
            <pc:sldMk cId="2592540547" sldId="259"/>
            <ac:picMk id="36" creationId="{2DC7C2CD-6DF2-4D01-AE2F-5AD2447001A4}"/>
          </ac:picMkLst>
        </pc:picChg>
        <pc:picChg chg="add mod">
          <ac:chgData name="Nazih Kalo" userId="6078cf7f-6cbc-4982-be83-18fee09ad14a" providerId="ADAL" clId="{966ECBC5-731E-4F46-83A5-A85B400AA582}" dt="2019-06-06T19:03:30.551" v="2007" actId="1076"/>
          <ac:picMkLst>
            <pc:docMk/>
            <pc:sldMk cId="2592540547" sldId="259"/>
            <ac:picMk id="39" creationId="{B020BDEE-BBEF-6244-9965-C8D510C0F522}"/>
          </ac:picMkLst>
        </pc:picChg>
        <pc:picChg chg="add mod">
          <ac:chgData name="Nazih Kalo" userId="6078cf7f-6cbc-4982-be83-18fee09ad14a" providerId="ADAL" clId="{966ECBC5-731E-4F46-83A5-A85B400AA582}" dt="2019-06-06T19:12:31.792" v="2072" actId="1076"/>
          <ac:picMkLst>
            <pc:docMk/>
            <pc:sldMk cId="2592540547" sldId="259"/>
            <ac:picMk id="48" creationId="{836E0043-B98A-F74A-9862-E51E4EA4EA05}"/>
          </ac:picMkLst>
        </pc:picChg>
        <pc:picChg chg="mod">
          <ac:chgData name="Nazih Kalo" userId="6078cf7f-6cbc-4982-be83-18fee09ad14a" providerId="ADAL" clId="{966ECBC5-731E-4F46-83A5-A85B400AA582}" dt="2019-06-06T18:51:39.147" v="1911" actId="1076"/>
          <ac:picMkLst>
            <pc:docMk/>
            <pc:sldMk cId="2592540547" sldId="259"/>
            <ac:picMk id="114" creationId="{0EF9B9DA-A1D9-4FBB-A5CC-AC8512E7B873}"/>
          </ac:picMkLst>
        </pc:picChg>
        <pc:picChg chg="mod">
          <ac:chgData name="Nazih Kalo" userId="6078cf7f-6cbc-4982-be83-18fee09ad14a" providerId="ADAL" clId="{966ECBC5-731E-4F46-83A5-A85B400AA582}" dt="2019-06-06T18:51:39.147" v="1911" actId="1076"/>
          <ac:picMkLst>
            <pc:docMk/>
            <pc:sldMk cId="2592540547" sldId="259"/>
            <ac:picMk id="122" creationId="{DE0092DD-9A33-4A87-B760-2F362CE7FABD}"/>
          </ac:picMkLst>
        </pc:picChg>
        <pc:picChg chg="mod">
          <ac:chgData name="Nazih Kalo" userId="6078cf7f-6cbc-4982-be83-18fee09ad14a" providerId="ADAL" clId="{966ECBC5-731E-4F46-83A5-A85B400AA582}" dt="2019-06-06T18:51:39.147" v="1911" actId="1076"/>
          <ac:picMkLst>
            <pc:docMk/>
            <pc:sldMk cId="2592540547" sldId="259"/>
            <ac:picMk id="124" creationId="{F09A8C0E-B48D-41D9-9713-841155F6CF1A}"/>
          </ac:picMkLst>
        </pc:picChg>
        <pc:picChg chg="mod">
          <ac:chgData name="Nazih Kalo" userId="6078cf7f-6cbc-4982-be83-18fee09ad14a" providerId="ADAL" clId="{966ECBC5-731E-4F46-83A5-A85B400AA582}" dt="2019-06-06T19:12:34.869" v="2073" actId="1076"/>
          <ac:picMkLst>
            <pc:docMk/>
            <pc:sldMk cId="2592540547" sldId="259"/>
            <ac:picMk id="126" creationId="{9CE9984C-49C3-43E1-AC85-DFE5DE496BEF}"/>
          </ac:picMkLst>
        </pc:picChg>
        <pc:picChg chg="mod">
          <ac:chgData name="Nazih Kalo" userId="6078cf7f-6cbc-4982-be83-18fee09ad14a" providerId="ADAL" clId="{966ECBC5-731E-4F46-83A5-A85B400AA582}" dt="2019-06-06T18:54:24.557" v="1938" actId="1076"/>
          <ac:picMkLst>
            <pc:docMk/>
            <pc:sldMk cId="2592540547" sldId="259"/>
            <ac:picMk id="128" creationId="{9CB55E9B-9E30-48EC-9F33-5FA2FC82A7AC}"/>
          </ac:picMkLst>
        </pc:picChg>
        <pc:picChg chg="del mod">
          <ac:chgData name="Nazih Kalo" userId="6078cf7f-6cbc-4982-be83-18fee09ad14a" providerId="ADAL" clId="{966ECBC5-731E-4F46-83A5-A85B400AA582}" dt="2019-06-06T19:12:00.540" v="2065" actId="478"/>
          <ac:picMkLst>
            <pc:docMk/>
            <pc:sldMk cId="2592540547" sldId="259"/>
            <ac:picMk id="132" creationId="{5C1931F1-3ADA-49D3-A687-DA0402EA76D8}"/>
          </ac:picMkLst>
        </pc:picChg>
        <pc:cxnChg chg="mod">
          <ac:chgData name="Nazih Kalo" userId="6078cf7f-6cbc-4982-be83-18fee09ad14a" providerId="ADAL" clId="{966ECBC5-731E-4F46-83A5-A85B400AA582}" dt="2019-06-06T19:03:00.787" v="2002" actId="478"/>
          <ac:cxnSpMkLst>
            <pc:docMk/>
            <pc:sldMk cId="2592540547" sldId="259"/>
            <ac:cxnSpMk id="38" creationId="{6BF1CF58-DEBE-43D7-B3F7-183C802112FF}"/>
          </ac:cxnSpMkLst>
        </pc:cxnChg>
        <pc:cxnChg chg="mod">
          <ac:chgData name="Nazih Kalo" userId="6078cf7f-6cbc-4982-be83-18fee09ad14a" providerId="ADAL" clId="{966ECBC5-731E-4F46-83A5-A85B400AA582}" dt="2019-06-06T19:02:58.690" v="2001" actId="478"/>
          <ac:cxnSpMkLst>
            <pc:docMk/>
            <pc:sldMk cId="2592540547" sldId="259"/>
            <ac:cxnSpMk id="47" creationId="{DD284EA3-E588-428F-84FC-516CA1876629}"/>
          </ac:cxnSpMkLst>
        </pc:cxnChg>
        <pc:cxnChg chg="add mod">
          <ac:chgData name="Nazih Kalo" userId="6078cf7f-6cbc-4982-be83-18fee09ad14a" providerId="ADAL" clId="{966ECBC5-731E-4F46-83A5-A85B400AA582}" dt="2019-06-06T19:12:31.792" v="2072" actId="1076"/>
          <ac:cxnSpMkLst>
            <pc:docMk/>
            <pc:sldMk cId="2592540547" sldId="259"/>
            <ac:cxnSpMk id="49" creationId="{1F80F733-B87A-EB48-A817-5DC30B977CE0}"/>
          </ac:cxnSpMkLst>
        </pc:cxnChg>
        <pc:cxnChg chg="mod">
          <ac:chgData name="Nazih Kalo" userId="6078cf7f-6cbc-4982-be83-18fee09ad14a" providerId="ADAL" clId="{966ECBC5-731E-4F46-83A5-A85B400AA582}" dt="2019-06-06T19:06:47.840" v="2024" actId="14100"/>
          <ac:cxnSpMkLst>
            <pc:docMk/>
            <pc:sldMk cId="2592540547" sldId="259"/>
            <ac:cxnSpMk id="54" creationId="{232E79A6-7F7C-4337-A848-1C212B3B751A}"/>
          </ac:cxnSpMkLst>
        </pc:cxnChg>
        <pc:cxnChg chg="mod">
          <ac:chgData name="Nazih Kalo" userId="6078cf7f-6cbc-4982-be83-18fee09ad14a" providerId="ADAL" clId="{966ECBC5-731E-4F46-83A5-A85B400AA582}" dt="2019-06-06T19:02:32.891" v="1993" actId="14100"/>
          <ac:cxnSpMkLst>
            <pc:docMk/>
            <pc:sldMk cId="2592540547" sldId="259"/>
            <ac:cxnSpMk id="67" creationId="{DF03AE51-823A-4628-A8D6-E5B10F9C4FE8}"/>
          </ac:cxnSpMkLst>
        </pc:cxnChg>
        <pc:cxnChg chg="mod">
          <ac:chgData name="Nazih Kalo" userId="6078cf7f-6cbc-4982-be83-18fee09ad14a" providerId="ADAL" clId="{966ECBC5-731E-4F46-83A5-A85B400AA582}" dt="2019-06-06T19:02:29.639" v="1992" actId="14100"/>
          <ac:cxnSpMkLst>
            <pc:docMk/>
            <pc:sldMk cId="2592540547" sldId="259"/>
            <ac:cxnSpMk id="68" creationId="{2A7E097B-9B80-4B61-B2E5-D894ED0FB1B5}"/>
          </ac:cxnSpMkLst>
        </pc:cxnChg>
        <pc:cxnChg chg="mod">
          <ac:chgData name="Nazih Kalo" userId="6078cf7f-6cbc-4982-be83-18fee09ad14a" providerId="ADAL" clId="{966ECBC5-731E-4F46-83A5-A85B400AA582}" dt="2019-06-06T18:54:24.557" v="1938" actId="1076"/>
          <ac:cxnSpMkLst>
            <pc:docMk/>
            <pc:sldMk cId="2592540547" sldId="259"/>
            <ac:cxnSpMk id="69" creationId="{58071FB4-6BE7-41A0-B6AF-1D8E75CD0477}"/>
          </ac:cxnSpMkLst>
        </pc:cxnChg>
        <pc:cxnChg chg="mod">
          <ac:chgData name="Nazih Kalo" userId="6078cf7f-6cbc-4982-be83-18fee09ad14a" providerId="ADAL" clId="{966ECBC5-731E-4F46-83A5-A85B400AA582}" dt="2019-06-06T18:54:24.557" v="1938" actId="1076"/>
          <ac:cxnSpMkLst>
            <pc:docMk/>
            <pc:sldMk cId="2592540547" sldId="259"/>
            <ac:cxnSpMk id="70" creationId="{E07BB503-AD37-4376-BA3A-C1D3AD36C8E7}"/>
          </ac:cxnSpMkLst>
        </pc:cxnChg>
        <pc:cxnChg chg="del mod">
          <ac:chgData name="Nazih Kalo" userId="6078cf7f-6cbc-4982-be83-18fee09ad14a" providerId="ADAL" clId="{966ECBC5-731E-4F46-83A5-A85B400AA582}" dt="2019-06-06T19:12:14.582" v="2068" actId="478"/>
          <ac:cxnSpMkLst>
            <pc:docMk/>
            <pc:sldMk cId="2592540547" sldId="259"/>
            <ac:cxnSpMk id="71" creationId="{E947EBED-8937-48CE-A945-F776936DC407}"/>
          </ac:cxnSpMkLst>
        </pc:cxnChg>
        <pc:cxnChg chg="mod">
          <ac:chgData name="Nazih Kalo" userId="6078cf7f-6cbc-4982-be83-18fee09ad14a" providerId="ADAL" clId="{966ECBC5-731E-4F46-83A5-A85B400AA582}" dt="2019-06-06T19:12:38.702" v="2074" actId="14100"/>
          <ac:cxnSpMkLst>
            <pc:docMk/>
            <pc:sldMk cId="2592540547" sldId="259"/>
            <ac:cxnSpMk id="72" creationId="{871D52C2-06AA-47A0-8DEE-73E6CF4CDB9A}"/>
          </ac:cxnSpMkLst>
        </pc:cxnChg>
      </pc:sldChg>
      <pc:sldChg chg="addSp delSp modSp ord">
        <pc:chgData name="Nazih Kalo" userId="6078cf7f-6cbc-4982-be83-18fee09ad14a" providerId="ADAL" clId="{966ECBC5-731E-4F46-83A5-A85B400AA582}" dt="2019-06-06T19:40:33.852" v="2248" actId="1076"/>
        <pc:sldMkLst>
          <pc:docMk/>
          <pc:sldMk cId="3972036000" sldId="262"/>
        </pc:sldMkLst>
        <pc:spChg chg="mod">
          <ac:chgData name="Nazih Kalo" userId="6078cf7f-6cbc-4982-be83-18fee09ad14a" providerId="ADAL" clId="{966ECBC5-731E-4F46-83A5-A85B400AA582}" dt="2019-06-06T19:24:47.556" v="2225" actId="255"/>
          <ac:spMkLst>
            <pc:docMk/>
            <pc:sldMk cId="3972036000" sldId="262"/>
            <ac:spMk id="3" creationId="{F64D6482-87E2-478D-A9C5-7B322C33503C}"/>
          </ac:spMkLst>
        </pc:spChg>
        <pc:spChg chg="del mod">
          <ac:chgData name="Nazih Kalo" userId="6078cf7f-6cbc-4982-be83-18fee09ad14a" providerId="ADAL" clId="{966ECBC5-731E-4F46-83A5-A85B400AA582}" dt="2019-06-06T19:22:58.236" v="2207" actId="478"/>
          <ac:spMkLst>
            <pc:docMk/>
            <pc:sldMk cId="3972036000" sldId="262"/>
            <ac:spMk id="5" creationId="{9B885890-2533-427E-824F-DFCAD4BFD246}"/>
          </ac:spMkLst>
        </pc:spChg>
        <pc:spChg chg="add del mod">
          <ac:chgData name="Nazih Kalo" userId="6078cf7f-6cbc-4982-be83-18fee09ad14a" providerId="ADAL" clId="{966ECBC5-731E-4F46-83A5-A85B400AA582}" dt="2019-06-06T19:24:31.849" v="2219" actId="478"/>
          <ac:spMkLst>
            <pc:docMk/>
            <pc:sldMk cId="3972036000" sldId="262"/>
            <ac:spMk id="6" creationId="{82BCB586-49EB-D647-9A89-DA136D3BAAE2}"/>
          </ac:spMkLst>
        </pc:spChg>
        <pc:spChg chg="add del mod">
          <ac:chgData name="Nazih Kalo" userId="6078cf7f-6cbc-4982-be83-18fee09ad14a" providerId="ADAL" clId="{966ECBC5-731E-4F46-83A5-A85B400AA582}" dt="2019-06-06T19:24:41.956" v="2224" actId="478"/>
          <ac:spMkLst>
            <pc:docMk/>
            <pc:sldMk cId="3972036000" sldId="262"/>
            <ac:spMk id="7" creationId="{1B3E462B-683A-F040-8563-530789116019}"/>
          </ac:spMkLst>
        </pc:spChg>
        <pc:spChg chg="add mod">
          <ac:chgData name="Nazih Kalo" userId="6078cf7f-6cbc-4982-be83-18fee09ad14a" providerId="ADAL" clId="{966ECBC5-731E-4F46-83A5-A85B400AA582}" dt="2019-06-06T19:40:33.852" v="2248" actId="1076"/>
          <ac:spMkLst>
            <pc:docMk/>
            <pc:sldMk cId="3972036000" sldId="262"/>
            <ac:spMk id="8" creationId="{A352F432-D92B-6542-9F93-8278E34B9055}"/>
          </ac:spMkLst>
        </pc:spChg>
        <pc:spChg chg="add mod">
          <ac:chgData name="Nazih Kalo" userId="6078cf7f-6cbc-4982-be83-18fee09ad14a" providerId="ADAL" clId="{966ECBC5-731E-4F46-83A5-A85B400AA582}" dt="2019-06-06T19:23:19.590" v="2215" actId="20577"/>
          <ac:spMkLst>
            <pc:docMk/>
            <pc:sldMk cId="3972036000" sldId="262"/>
            <ac:spMk id="11" creationId="{7F99E8B5-67AD-F345-B5B8-CABAF732CA2F}"/>
          </ac:spMkLst>
        </pc:spChg>
        <pc:graphicFrameChg chg="add del mod">
          <ac:chgData name="Nazih Kalo" userId="6078cf7f-6cbc-4982-be83-18fee09ad14a" providerId="ADAL" clId="{966ECBC5-731E-4F46-83A5-A85B400AA582}" dt="2019-06-06T19:19:44.756" v="2119" actId="1032"/>
          <ac:graphicFrameMkLst>
            <pc:docMk/>
            <pc:sldMk cId="3972036000" sldId="262"/>
            <ac:graphicFrameMk id="9" creationId="{A9BEB3A3-EDB2-0147-8AC0-D23E27DC60BD}"/>
          </ac:graphicFrameMkLst>
        </pc:graphicFrameChg>
        <pc:graphicFrameChg chg="add mod">
          <ac:chgData name="Nazih Kalo" userId="6078cf7f-6cbc-4982-be83-18fee09ad14a" providerId="ADAL" clId="{966ECBC5-731E-4F46-83A5-A85B400AA582}" dt="2019-06-06T19:21:38.014" v="2180" actId="1076"/>
          <ac:graphicFrameMkLst>
            <pc:docMk/>
            <pc:sldMk cId="3972036000" sldId="262"/>
            <ac:graphicFrameMk id="10" creationId="{BAAF7383-E9DC-424C-804F-DFA62E515C52}"/>
          </ac:graphicFrameMkLst>
        </pc:graphicFrameChg>
        <pc:picChg chg="del mod">
          <ac:chgData name="Nazih Kalo" userId="6078cf7f-6cbc-4982-be83-18fee09ad14a" providerId="ADAL" clId="{966ECBC5-731E-4F46-83A5-A85B400AA582}" dt="2019-06-06T19:23:33.650" v="2217" actId="478"/>
          <ac:picMkLst>
            <pc:docMk/>
            <pc:sldMk cId="3972036000" sldId="262"/>
            <ac:picMk id="4" creationId="{422F1CFC-5E71-444C-9767-6766A9601AAB}"/>
          </ac:picMkLst>
        </pc:picChg>
      </pc:sldChg>
      <pc:sldChg chg="modSp ord">
        <pc:chgData name="Nazih Kalo" userId="6078cf7f-6cbc-4982-be83-18fee09ad14a" providerId="ADAL" clId="{966ECBC5-731E-4F46-83A5-A85B400AA582}" dt="2019-06-06T19:32:50.094" v="2226" actId="14826"/>
        <pc:sldMkLst>
          <pc:docMk/>
          <pc:sldMk cId="2465905627" sldId="263"/>
        </pc:sldMkLst>
        <pc:picChg chg="mod">
          <ac:chgData name="Nazih Kalo" userId="6078cf7f-6cbc-4982-be83-18fee09ad14a" providerId="ADAL" clId="{966ECBC5-731E-4F46-83A5-A85B400AA582}" dt="2019-06-06T19:32:50.094" v="2226" actId="14826"/>
          <ac:picMkLst>
            <pc:docMk/>
            <pc:sldMk cId="2465905627" sldId="263"/>
            <ac:picMk id="8" creationId="{EA7B6669-EB18-4FAA-876B-EEB47A3679FE}"/>
          </ac:picMkLst>
        </pc:picChg>
      </pc:sldChg>
      <pc:sldChg chg="addSp modSp ord">
        <pc:chgData name="Nazih Kalo" userId="6078cf7f-6cbc-4982-be83-18fee09ad14a" providerId="ADAL" clId="{966ECBC5-731E-4F46-83A5-A85B400AA582}" dt="2019-06-06T18:41:12.781" v="1850"/>
        <pc:sldMkLst>
          <pc:docMk/>
          <pc:sldMk cId="1850204767" sldId="266"/>
        </pc:sldMkLst>
        <pc:spChg chg="add mod">
          <ac:chgData name="Nazih Kalo" userId="6078cf7f-6cbc-4982-be83-18fee09ad14a" providerId="ADAL" clId="{966ECBC5-731E-4F46-83A5-A85B400AA582}" dt="2019-06-06T04:12:46.395" v="382" actId="20577"/>
          <ac:spMkLst>
            <pc:docMk/>
            <pc:sldMk cId="1850204767" sldId="266"/>
            <ac:spMk id="4" creationId="{FD67A05A-F481-0045-99BA-0C7585C55CAC}"/>
          </ac:spMkLst>
        </pc:spChg>
      </pc:sldChg>
      <pc:sldChg chg="modSp">
        <pc:chgData name="Nazih Kalo" userId="6078cf7f-6cbc-4982-be83-18fee09ad14a" providerId="ADAL" clId="{966ECBC5-731E-4F46-83A5-A85B400AA582}" dt="2019-06-06T05:26:21.172" v="531" actId="20577"/>
        <pc:sldMkLst>
          <pc:docMk/>
          <pc:sldMk cId="2054929473" sldId="271"/>
        </pc:sldMkLst>
        <pc:spChg chg="mod">
          <ac:chgData name="Nazih Kalo" userId="6078cf7f-6cbc-4982-be83-18fee09ad14a" providerId="ADAL" clId="{966ECBC5-731E-4F46-83A5-A85B400AA582}" dt="2019-06-06T05:26:21.172" v="531" actId="20577"/>
          <ac:spMkLst>
            <pc:docMk/>
            <pc:sldMk cId="2054929473" sldId="271"/>
            <ac:spMk id="2" creationId="{2D92DBE5-25F7-4F7C-AB6F-7D654CC8ACAA}"/>
          </ac:spMkLst>
        </pc:spChg>
        <pc:spChg chg="mod">
          <ac:chgData name="Nazih Kalo" userId="6078cf7f-6cbc-4982-be83-18fee09ad14a" providerId="ADAL" clId="{966ECBC5-731E-4F46-83A5-A85B400AA582}" dt="2019-06-06T04:15:12.712" v="473" actId="20577"/>
          <ac:spMkLst>
            <pc:docMk/>
            <pc:sldMk cId="2054929473" sldId="271"/>
            <ac:spMk id="3" creationId="{A87513E2-7CCC-4F26-97C0-4BE9C5B2994E}"/>
          </ac:spMkLst>
        </pc:spChg>
      </pc:sldChg>
      <pc:sldChg chg="ord modTransition">
        <pc:chgData name="Nazih Kalo" userId="6078cf7f-6cbc-4982-be83-18fee09ad14a" providerId="ADAL" clId="{966ECBC5-731E-4F46-83A5-A85B400AA582}" dt="2019-06-06T18:29:36.342" v="1827"/>
        <pc:sldMkLst>
          <pc:docMk/>
          <pc:sldMk cId="977312118" sldId="272"/>
        </pc:sldMkLst>
      </pc:sldChg>
      <pc:sldChg chg="addSp delSp modSp">
        <pc:chgData name="Nazih Kalo" userId="6078cf7f-6cbc-4982-be83-18fee09ad14a" providerId="ADAL" clId="{966ECBC5-731E-4F46-83A5-A85B400AA582}" dt="2019-06-06T18:58:47.905" v="1952" actId="478"/>
        <pc:sldMkLst>
          <pc:docMk/>
          <pc:sldMk cId="1858667865" sldId="273"/>
        </pc:sldMkLst>
        <pc:picChg chg="add del mod">
          <ac:chgData name="Nazih Kalo" userId="6078cf7f-6cbc-4982-be83-18fee09ad14a" providerId="ADAL" clId="{966ECBC5-731E-4F46-83A5-A85B400AA582}" dt="2019-06-06T18:58:47.905" v="1952" actId="478"/>
          <ac:picMkLst>
            <pc:docMk/>
            <pc:sldMk cId="1858667865" sldId="273"/>
            <ac:picMk id="5" creationId="{A14AB21C-8C86-5346-B917-22EBBD366F71}"/>
          </ac:picMkLst>
        </pc:picChg>
      </pc:sldChg>
      <pc:sldChg chg="ord modTransition">
        <pc:chgData name="Nazih Kalo" userId="6078cf7f-6cbc-4982-be83-18fee09ad14a" providerId="ADAL" clId="{966ECBC5-731E-4F46-83A5-A85B400AA582}" dt="2019-06-06T18:29:36.342" v="1827"/>
        <pc:sldMkLst>
          <pc:docMk/>
          <pc:sldMk cId="992207692" sldId="275"/>
        </pc:sldMkLst>
      </pc:sldChg>
      <pc:sldChg chg="addSp delSp modSp add modTransition delAnim modAnim">
        <pc:chgData name="Nazih Kalo" userId="6078cf7f-6cbc-4982-be83-18fee09ad14a" providerId="ADAL" clId="{966ECBC5-731E-4F46-83A5-A85B400AA582}" dt="2019-06-06T19:47:46.578" v="2274" actId="1076"/>
        <pc:sldMkLst>
          <pc:docMk/>
          <pc:sldMk cId="1766689684" sldId="277"/>
        </pc:sldMkLst>
        <pc:spChg chg="del">
          <ac:chgData name="Nazih Kalo" userId="6078cf7f-6cbc-4982-be83-18fee09ad14a" providerId="ADAL" clId="{966ECBC5-731E-4F46-83A5-A85B400AA582}" dt="2019-06-06T16:28:56.597" v="544" actId="478"/>
          <ac:spMkLst>
            <pc:docMk/>
            <pc:sldMk cId="1766689684" sldId="277"/>
            <ac:spMk id="2" creationId="{B6185ADD-8310-45AB-A8D9-2B78E7EAA350}"/>
          </ac:spMkLst>
        </pc:spChg>
        <pc:spChg chg="del">
          <ac:chgData name="Nazih Kalo" userId="6078cf7f-6cbc-4982-be83-18fee09ad14a" providerId="ADAL" clId="{966ECBC5-731E-4F46-83A5-A85B400AA582}" dt="2019-06-06T16:31:00.492" v="562" actId="478"/>
          <ac:spMkLst>
            <pc:docMk/>
            <pc:sldMk cId="1766689684" sldId="277"/>
            <ac:spMk id="5" creationId="{ED7E9E2F-1569-DB40-9128-ECAA14063DF8}"/>
          </ac:spMkLst>
        </pc:spChg>
        <pc:spChg chg="add del mod">
          <ac:chgData name="Nazih Kalo" userId="6078cf7f-6cbc-4982-be83-18fee09ad14a" providerId="ADAL" clId="{966ECBC5-731E-4F46-83A5-A85B400AA582}" dt="2019-06-06T16:28:58.222" v="545" actId="478"/>
          <ac:spMkLst>
            <pc:docMk/>
            <pc:sldMk cId="1766689684" sldId="277"/>
            <ac:spMk id="7" creationId="{724C3F4A-0112-6944-9856-728A891FB10B}"/>
          </ac:spMkLst>
        </pc:spChg>
        <pc:spChg chg="add mod">
          <ac:chgData name="Nazih Kalo" userId="6078cf7f-6cbc-4982-be83-18fee09ad14a" providerId="ADAL" clId="{966ECBC5-731E-4F46-83A5-A85B400AA582}" dt="2019-06-06T16:39:35.649" v="740" actId="1076"/>
          <ac:spMkLst>
            <pc:docMk/>
            <pc:sldMk cId="1766689684" sldId="277"/>
            <ac:spMk id="8" creationId="{C57824B7-FB73-914F-B407-B633C5D807A4}"/>
          </ac:spMkLst>
        </pc:spChg>
        <pc:spChg chg="add mod">
          <ac:chgData name="Nazih Kalo" userId="6078cf7f-6cbc-4982-be83-18fee09ad14a" providerId="ADAL" clId="{966ECBC5-731E-4F46-83A5-A85B400AA582}" dt="2019-06-06T16:39:22.992" v="739" actId="1076"/>
          <ac:spMkLst>
            <pc:docMk/>
            <pc:sldMk cId="1766689684" sldId="277"/>
            <ac:spMk id="9" creationId="{5D1AB354-C3CF-3F42-9F66-0E5EDA5729E1}"/>
          </ac:spMkLst>
        </pc:spChg>
        <pc:spChg chg="add mod">
          <ac:chgData name="Nazih Kalo" userId="6078cf7f-6cbc-4982-be83-18fee09ad14a" providerId="ADAL" clId="{966ECBC5-731E-4F46-83A5-A85B400AA582}" dt="2019-06-06T17:10:08.486" v="823" actId="20577"/>
          <ac:spMkLst>
            <pc:docMk/>
            <pc:sldMk cId="1766689684" sldId="277"/>
            <ac:spMk id="10" creationId="{E635426E-DE68-1143-8AC4-38919F36E6E7}"/>
          </ac:spMkLst>
        </pc:spChg>
        <pc:spChg chg="add mod">
          <ac:chgData name="Nazih Kalo" userId="6078cf7f-6cbc-4982-be83-18fee09ad14a" providerId="ADAL" clId="{966ECBC5-731E-4F46-83A5-A85B400AA582}" dt="2019-06-06T16:39:11.756" v="737" actId="1076"/>
          <ac:spMkLst>
            <pc:docMk/>
            <pc:sldMk cId="1766689684" sldId="277"/>
            <ac:spMk id="11" creationId="{CB197F0A-B5A6-5649-B5DA-48F39C3791A1}"/>
          </ac:spMkLst>
        </pc:spChg>
        <pc:spChg chg="del">
          <ac:chgData name="Nazih Kalo" userId="6078cf7f-6cbc-4982-be83-18fee09ad14a" providerId="ADAL" clId="{966ECBC5-731E-4F46-83A5-A85B400AA582}" dt="2019-06-06T16:31:03.595" v="564" actId="478"/>
          <ac:spMkLst>
            <pc:docMk/>
            <pc:sldMk cId="1766689684" sldId="277"/>
            <ac:spMk id="24" creationId="{2792E17A-16D7-4F4C-A3BF-8D0D8CE24733}"/>
          </ac:spMkLst>
        </pc:spChg>
        <pc:spChg chg="del">
          <ac:chgData name="Nazih Kalo" userId="6078cf7f-6cbc-4982-be83-18fee09ad14a" providerId="ADAL" clId="{966ECBC5-731E-4F46-83A5-A85B400AA582}" dt="2019-06-06T16:31:00.492" v="562" actId="478"/>
          <ac:spMkLst>
            <pc:docMk/>
            <pc:sldMk cId="1766689684" sldId="277"/>
            <ac:spMk id="25" creationId="{F8F630B0-7D35-4A44-A150-C1164AFDCBAE}"/>
          </ac:spMkLst>
        </pc:spChg>
        <pc:spChg chg="del">
          <ac:chgData name="Nazih Kalo" userId="6078cf7f-6cbc-4982-be83-18fee09ad14a" providerId="ADAL" clId="{966ECBC5-731E-4F46-83A5-A85B400AA582}" dt="2019-06-06T16:31:00.492" v="562" actId="478"/>
          <ac:spMkLst>
            <pc:docMk/>
            <pc:sldMk cId="1766689684" sldId="277"/>
            <ac:spMk id="26" creationId="{7522464B-661C-6448-B1CF-D55CA95E5302}"/>
          </ac:spMkLst>
        </pc:spChg>
        <pc:spChg chg="add">
          <ac:chgData name="Nazih Kalo" userId="6078cf7f-6cbc-4982-be83-18fee09ad14a" providerId="ADAL" clId="{966ECBC5-731E-4F46-83A5-A85B400AA582}" dt="2019-06-06T16:31:46.781" v="568"/>
          <ac:spMkLst>
            <pc:docMk/>
            <pc:sldMk cId="1766689684" sldId="277"/>
            <ac:spMk id="35" creationId="{8B8546DF-4E70-A24D-8A24-118024048196}"/>
          </ac:spMkLst>
        </pc:spChg>
        <pc:spChg chg="add">
          <ac:chgData name="Nazih Kalo" userId="6078cf7f-6cbc-4982-be83-18fee09ad14a" providerId="ADAL" clId="{966ECBC5-731E-4F46-83A5-A85B400AA582}" dt="2019-06-06T16:31:46.781" v="568"/>
          <ac:spMkLst>
            <pc:docMk/>
            <pc:sldMk cId="1766689684" sldId="277"/>
            <ac:spMk id="37" creationId="{C974AC4C-A16C-114C-9CCC-3110C874C1A6}"/>
          </ac:spMkLst>
        </pc:spChg>
        <pc:spChg chg="add">
          <ac:chgData name="Nazih Kalo" userId="6078cf7f-6cbc-4982-be83-18fee09ad14a" providerId="ADAL" clId="{966ECBC5-731E-4F46-83A5-A85B400AA582}" dt="2019-06-06T16:31:46.781" v="568"/>
          <ac:spMkLst>
            <pc:docMk/>
            <pc:sldMk cId="1766689684" sldId="277"/>
            <ac:spMk id="39" creationId="{3ABADAC9-326C-D342-AD3C-BA9D73FD407E}"/>
          </ac:spMkLst>
        </pc:spChg>
        <pc:spChg chg="add mod">
          <ac:chgData name="Nazih Kalo" userId="6078cf7f-6cbc-4982-be83-18fee09ad14a" providerId="ADAL" clId="{966ECBC5-731E-4F46-83A5-A85B400AA582}" dt="2019-06-06T16:33:36.742" v="608" actId="20577"/>
          <ac:spMkLst>
            <pc:docMk/>
            <pc:sldMk cId="1766689684" sldId="277"/>
            <ac:spMk id="40" creationId="{D19A784C-BE6A-4047-A8FD-8A477D099335}"/>
          </ac:spMkLst>
        </pc:spChg>
        <pc:spChg chg="add">
          <ac:chgData name="Nazih Kalo" userId="6078cf7f-6cbc-4982-be83-18fee09ad14a" providerId="ADAL" clId="{966ECBC5-731E-4F46-83A5-A85B400AA582}" dt="2019-06-06T16:31:46.781" v="568"/>
          <ac:spMkLst>
            <pc:docMk/>
            <pc:sldMk cId="1766689684" sldId="277"/>
            <ac:spMk id="41" creationId="{511DD3B3-1C26-D042-BB0F-94B3FD0371C9}"/>
          </ac:spMkLst>
        </pc:spChg>
        <pc:spChg chg="add">
          <ac:chgData name="Nazih Kalo" userId="6078cf7f-6cbc-4982-be83-18fee09ad14a" providerId="ADAL" clId="{966ECBC5-731E-4F46-83A5-A85B400AA582}" dt="2019-06-06T16:31:46.781" v="568"/>
          <ac:spMkLst>
            <pc:docMk/>
            <pc:sldMk cId="1766689684" sldId="277"/>
            <ac:spMk id="42" creationId="{18636E75-6F5F-4A48-8A85-A82D4EEC9027}"/>
          </ac:spMkLst>
        </pc:spChg>
        <pc:spChg chg="mod">
          <ac:chgData name="Nazih Kalo" userId="6078cf7f-6cbc-4982-be83-18fee09ad14a" providerId="ADAL" clId="{966ECBC5-731E-4F46-83A5-A85B400AA582}" dt="2019-06-06T16:32:58.631" v="596" actId="1076"/>
          <ac:spMkLst>
            <pc:docMk/>
            <pc:sldMk cId="1766689684" sldId="277"/>
            <ac:spMk id="45" creationId="{05E57BAB-8970-9E49-BFAE-13923F44F2BB}"/>
          </ac:spMkLst>
        </pc:spChg>
        <pc:grpChg chg="add del mod">
          <ac:chgData name="Nazih Kalo" userId="6078cf7f-6cbc-4982-be83-18fee09ad14a" providerId="ADAL" clId="{966ECBC5-731E-4F46-83A5-A85B400AA582}" dt="2019-06-06T16:33:42.259" v="611" actId="478"/>
          <ac:grpSpMkLst>
            <pc:docMk/>
            <pc:sldMk cId="1766689684" sldId="277"/>
            <ac:grpSpMk id="30" creationId="{C9F4451C-1D4D-3A41-98DD-341104508D63}"/>
          </ac:grpSpMkLst>
        </pc:grpChg>
        <pc:grpChg chg="add del mod">
          <ac:chgData name="Nazih Kalo" userId="6078cf7f-6cbc-4982-be83-18fee09ad14a" providerId="ADAL" clId="{966ECBC5-731E-4F46-83A5-A85B400AA582}" dt="2019-06-06T16:33:38.883" v="609" actId="478"/>
          <ac:grpSpMkLst>
            <pc:docMk/>
            <pc:sldMk cId="1766689684" sldId="277"/>
            <ac:grpSpMk id="31" creationId="{F921B5A3-A981-6941-9CD6-F604344A2CF2}"/>
          </ac:grpSpMkLst>
        </pc:grpChg>
        <pc:grpChg chg="add del mod">
          <ac:chgData name="Nazih Kalo" userId="6078cf7f-6cbc-4982-be83-18fee09ad14a" providerId="ADAL" clId="{966ECBC5-731E-4F46-83A5-A85B400AA582}" dt="2019-06-06T16:33:40.582" v="610" actId="478"/>
          <ac:grpSpMkLst>
            <pc:docMk/>
            <pc:sldMk cId="1766689684" sldId="277"/>
            <ac:grpSpMk id="33" creationId="{307050B0-7508-2641-A359-53548C6DE865}"/>
          </ac:grpSpMkLst>
        </pc:grpChg>
        <pc:grpChg chg="add del mod">
          <ac:chgData name="Nazih Kalo" userId="6078cf7f-6cbc-4982-be83-18fee09ad14a" providerId="ADAL" clId="{966ECBC5-731E-4F46-83A5-A85B400AA582}" dt="2019-06-06T16:33:14.204" v="601" actId="478"/>
          <ac:grpSpMkLst>
            <pc:docMk/>
            <pc:sldMk cId="1766689684" sldId="277"/>
            <ac:grpSpMk id="43" creationId="{8846CAE2-D89B-E942-97F4-61EA180F939D}"/>
          </ac:grpSpMkLst>
        </pc:grpChg>
        <pc:graphicFrameChg chg="mod">
          <ac:chgData name="Nazih Kalo" userId="6078cf7f-6cbc-4982-be83-18fee09ad14a" providerId="ADAL" clId="{966ECBC5-731E-4F46-83A5-A85B400AA582}" dt="2019-06-06T17:49:48.729" v="1242" actId="20577"/>
          <ac:graphicFrameMkLst>
            <pc:docMk/>
            <pc:sldMk cId="1766689684" sldId="277"/>
            <ac:graphicFrameMk id="4" creationId="{B3F44861-8359-48DC-BCA8-D9AF909F44E0}"/>
          </ac:graphicFrameMkLst>
        </pc:graphicFrameChg>
        <pc:picChg chg="mod">
          <ac:chgData name="Nazih Kalo" userId="6078cf7f-6cbc-4982-be83-18fee09ad14a" providerId="ADAL" clId="{966ECBC5-731E-4F46-83A5-A85B400AA582}" dt="2019-06-06T16:38:45.647" v="735" actId="1076"/>
          <ac:picMkLst>
            <pc:docMk/>
            <pc:sldMk cId="1766689684" sldId="277"/>
            <ac:picMk id="3" creationId="{2C94C010-AF0C-4481-B3E5-E93026C9A9A0}"/>
          </ac:picMkLst>
        </pc:picChg>
        <pc:picChg chg="add mod">
          <ac:chgData name="Nazih Kalo" userId="6078cf7f-6cbc-4982-be83-18fee09ad14a" providerId="ADAL" clId="{966ECBC5-731E-4F46-83A5-A85B400AA582}" dt="2019-06-06T17:11:07.394" v="830" actId="1076"/>
          <ac:picMkLst>
            <pc:docMk/>
            <pc:sldMk cId="1766689684" sldId="277"/>
            <ac:picMk id="12" creationId="{03C70BBB-FE82-2C40-A40F-7CD34FD7608C}"/>
          </ac:picMkLst>
        </pc:picChg>
        <pc:picChg chg="add mod">
          <ac:chgData name="Nazih Kalo" userId="6078cf7f-6cbc-4982-be83-18fee09ad14a" providerId="ADAL" clId="{966ECBC5-731E-4F46-83A5-A85B400AA582}" dt="2019-06-06T19:44:53.385" v="2261" actId="1076"/>
          <ac:picMkLst>
            <pc:docMk/>
            <pc:sldMk cId="1766689684" sldId="277"/>
            <ac:picMk id="13" creationId="{9C88766F-CA72-7F4C-A121-1EDCF57E43BF}"/>
          </ac:picMkLst>
        </pc:picChg>
        <pc:picChg chg="add mod">
          <ac:chgData name="Nazih Kalo" userId="6078cf7f-6cbc-4982-be83-18fee09ad14a" providerId="ADAL" clId="{966ECBC5-731E-4F46-83A5-A85B400AA582}" dt="2019-06-06T19:47:46.578" v="2274" actId="1076"/>
          <ac:picMkLst>
            <pc:docMk/>
            <pc:sldMk cId="1766689684" sldId="277"/>
            <ac:picMk id="14" creationId="{5004DD86-1B24-E941-802E-636603CE09B1}"/>
          </ac:picMkLst>
        </pc:picChg>
        <pc:picChg chg="add mod">
          <ac:chgData name="Nazih Kalo" userId="6078cf7f-6cbc-4982-be83-18fee09ad14a" providerId="ADAL" clId="{966ECBC5-731E-4F46-83A5-A85B400AA582}" dt="2019-06-06T19:44:36.350" v="2255" actId="1076"/>
          <ac:picMkLst>
            <pc:docMk/>
            <pc:sldMk cId="1766689684" sldId="277"/>
            <ac:picMk id="15" creationId="{AEEDE4F9-CCC4-CF4C-BEA7-CC4D49BFBD89}"/>
          </ac:picMkLst>
        </pc:picChg>
        <pc:picChg chg="del">
          <ac:chgData name="Nazih Kalo" userId="6078cf7f-6cbc-4982-be83-18fee09ad14a" providerId="ADAL" clId="{966ECBC5-731E-4F46-83A5-A85B400AA582}" dt="2019-06-06T16:31:07.783" v="567" actId="478"/>
          <ac:picMkLst>
            <pc:docMk/>
            <pc:sldMk cId="1766689684" sldId="277"/>
            <ac:picMk id="27" creationId="{4E8EAFDF-B301-2D4D-9B99-657F47ABF836}"/>
          </ac:picMkLst>
        </pc:picChg>
        <pc:picChg chg="del">
          <ac:chgData name="Nazih Kalo" userId="6078cf7f-6cbc-4982-be83-18fee09ad14a" providerId="ADAL" clId="{966ECBC5-731E-4F46-83A5-A85B400AA582}" dt="2019-06-06T16:29:15.190" v="548" actId="478"/>
          <ac:picMkLst>
            <pc:docMk/>
            <pc:sldMk cId="1766689684" sldId="277"/>
            <ac:picMk id="32" creationId="{17226D4E-6588-407D-A9FB-19DC5D0B51E6}"/>
          </ac:picMkLst>
        </pc:picChg>
        <pc:picChg chg="del">
          <ac:chgData name="Nazih Kalo" userId="6078cf7f-6cbc-4982-be83-18fee09ad14a" providerId="ADAL" clId="{966ECBC5-731E-4F46-83A5-A85B400AA582}" dt="2019-06-06T16:29:15.190" v="548" actId="478"/>
          <ac:picMkLst>
            <pc:docMk/>
            <pc:sldMk cId="1766689684" sldId="277"/>
            <ac:picMk id="34" creationId="{498887D2-0D7B-4E59-BE20-577A755F0C37}"/>
          </ac:picMkLst>
        </pc:picChg>
        <pc:picChg chg="del">
          <ac:chgData name="Nazih Kalo" userId="6078cf7f-6cbc-4982-be83-18fee09ad14a" providerId="ADAL" clId="{966ECBC5-731E-4F46-83A5-A85B400AA582}" dt="2019-06-06T16:31:00.492" v="562" actId="478"/>
          <ac:picMkLst>
            <pc:docMk/>
            <pc:sldMk cId="1766689684" sldId="277"/>
            <ac:picMk id="36" creationId="{2DC7C2CD-6DF2-4D01-AE2F-5AD2447001A4}"/>
          </ac:picMkLst>
        </pc:picChg>
        <pc:picChg chg="add del mod">
          <ac:chgData name="Nazih Kalo" userId="6078cf7f-6cbc-4982-be83-18fee09ad14a" providerId="ADAL" clId="{966ECBC5-731E-4F46-83A5-A85B400AA582}" dt="2019-06-06T19:44:51.323" v="2260" actId="478"/>
          <ac:picMkLst>
            <pc:docMk/>
            <pc:sldMk cId="1766689684" sldId="277"/>
            <ac:picMk id="46" creationId="{824B9016-9D72-9144-A616-E09FF7D64D5F}"/>
          </ac:picMkLst>
        </pc:picChg>
        <pc:picChg chg="add mod">
          <ac:chgData name="Nazih Kalo" userId="6078cf7f-6cbc-4982-be83-18fee09ad14a" providerId="ADAL" clId="{966ECBC5-731E-4F46-83A5-A85B400AA582}" dt="2019-06-06T17:11:06.254" v="829" actId="1076"/>
          <ac:picMkLst>
            <pc:docMk/>
            <pc:sldMk cId="1766689684" sldId="277"/>
            <ac:picMk id="48" creationId="{AC7BF519-D9DA-614F-AFA5-A4359EC5A25F}"/>
          </ac:picMkLst>
        </pc:picChg>
        <pc:picChg chg="add mod">
          <ac:chgData name="Nazih Kalo" userId="6078cf7f-6cbc-4982-be83-18fee09ad14a" providerId="ADAL" clId="{966ECBC5-731E-4F46-83A5-A85B400AA582}" dt="2019-06-06T16:40:58.357" v="758" actId="1076"/>
          <ac:picMkLst>
            <pc:docMk/>
            <pc:sldMk cId="1766689684" sldId="277"/>
            <ac:picMk id="49" creationId="{ABCFF306-21CD-EB41-A8DD-517F0500C168}"/>
          </ac:picMkLst>
        </pc:picChg>
        <pc:picChg chg="add mod modCrop">
          <ac:chgData name="Nazih Kalo" userId="6078cf7f-6cbc-4982-be83-18fee09ad14a" providerId="ADAL" clId="{966ECBC5-731E-4F46-83A5-A85B400AA582}" dt="2019-06-06T16:41:26.182" v="764" actId="14100"/>
          <ac:picMkLst>
            <pc:docMk/>
            <pc:sldMk cId="1766689684" sldId="277"/>
            <ac:picMk id="50" creationId="{0FEB0DE1-8569-5946-BF5F-D54BB4D633EC}"/>
          </ac:picMkLst>
        </pc:picChg>
        <pc:picChg chg="add mod">
          <ac:chgData name="Nazih Kalo" userId="6078cf7f-6cbc-4982-be83-18fee09ad14a" providerId="ADAL" clId="{966ECBC5-731E-4F46-83A5-A85B400AA582}" dt="2019-06-06T16:40:42.153" v="754" actId="1076"/>
          <ac:picMkLst>
            <pc:docMk/>
            <pc:sldMk cId="1766689684" sldId="277"/>
            <ac:picMk id="51" creationId="{BE3236CC-38AC-0D43-9C1C-13F1A4CB6CF0}"/>
          </ac:picMkLst>
        </pc:picChg>
        <pc:picChg chg="add mod">
          <ac:chgData name="Nazih Kalo" userId="6078cf7f-6cbc-4982-be83-18fee09ad14a" providerId="ADAL" clId="{966ECBC5-731E-4F46-83A5-A85B400AA582}" dt="2019-06-06T17:11:08.796" v="831" actId="1076"/>
          <ac:picMkLst>
            <pc:docMk/>
            <pc:sldMk cId="1766689684" sldId="277"/>
            <ac:picMk id="52" creationId="{9CB08310-ECF3-4440-8E57-0D7B1FB1339B}"/>
          </ac:picMkLst>
        </pc:picChg>
        <pc:picChg chg="mod">
          <ac:chgData name="Nazih Kalo" userId="6078cf7f-6cbc-4982-be83-18fee09ad14a" providerId="ADAL" clId="{966ECBC5-731E-4F46-83A5-A85B400AA582}" dt="2019-06-06T16:38:27.138" v="730" actId="14100"/>
          <ac:picMkLst>
            <pc:docMk/>
            <pc:sldMk cId="1766689684" sldId="277"/>
            <ac:picMk id="114" creationId="{0EF9B9DA-A1D9-4FBB-A5CC-AC8512E7B873}"/>
          </ac:picMkLst>
        </pc:picChg>
        <pc:picChg chg="mod">
          <ac:chgData name="Nazih Kalo" userId="6078cf7f-6cbc-4982-be83-18fee09ad14a" providerId="ADAL" clId="{966ECBC5-731E-4F46-83A5-A85B400AA582}" dt="2019-06-06T16:39:04.916" v="736" actId="14100"/>
          <ac:picMkLst>
            <pc:docMk/>
            <pc:sldMk cId="1766689684" sldId="277"/>
            <ac:picMk id="122" creationId="{DE0092DD-9A33-4A87-B760-2F362CE7FABD}"/>
          </ac:picMkLst>
        </pc:picChg>
        <pc:picChg chg="mod">
          <ac:chgData name="Nazih Kalo" userId="6078cf7f-6cbc-4982-be83-18fee09ad14a" providerId="ADAL" clId="{966ECBC5-731E-4F46-83A5-A85B400AA582}" dt="2019-06-06T16:38:18.850" v="728" actId="14100"/>
          <ac:picMkLst>
            <pc:docMk/>
            <pc:sldMk cId="1766689684" sldId="277"/>
            <ac:picMk id="124" creationId="{F09A8C0E-B48D-41D9-9713-841155F6CF1A}"/>
          </ac:picMkLst>
        </pc:picChg>
        <pc:picChg chg="del">
          <ac:chgData name="Nazih Kalo" userId="6078cf7f-6cbc-4982-be83-18fee09ad14a" providerId="ADAL" clId="{966ECBC5-731E-4F46-83A5-A85B400AA582}" dt="2019-06-06T16:29:15.190" v="548" actId="478"/>
          <ac:picMkLst>
            <pc:docMk/>
            <pc:sldMk cId="1766689684" sldId="277"/>
            <ac:picMk id="126" creationId="{9CE9984C-49C3-43E1-AC85-DFE5DE496BEF}"/>
          </ac:picMkLst>
        </pc:picChg>
        <pc:picChg chg="del">
          <ac:chgData name="Nazih Kalo" userId="6078cf7f-6cbc-4982-be83-18fee09ad14a" providerId="ADAL" clId="{966ECBC5-731E-4F46-83A5-A85B400AA582}" dt="2019-06-06T16:29:15.190" v="548" actId="478"/>
          <ac:picMkLst>
            <pc:docMk/>
            <pc:sldMk cId="1766689684" sldId="277"/>
            <ac:picMk id="128" creationId="{9CB55E9B-9E30-48EC-9F33-5FA2FC82A7AC}"/>
          </ac:picMkLst>
        </pc:picChg>
        <pc:picChg chg="del">
          <ac:chgData name="Nazih Kalo" userId="6078cf7f-6cbc-4982-be83-18fee09ad14a" providerId="ADAL" clId="{966ECBC5-731E-4F46-83A5-A85B400AA582}" dt="2019-06-06T16:29:15.190" v="548" actId="478"/>
          <ac:picMkLst>
            <pc:docMk/>
            <pc:sldMk cId="1766689684" sldId="277"/>
            <ac:picMk id="132" creationId="{5C1931F1-3ADA-49D3-A687-DA0402EA76D8}"/>
          </ac:picMkLst>
        </pc:picChg>
        <pc:cxnChg chg="del">
          <ac:chgData name="Nazih Kalo" userId="6078cf7f-6cbc-4982-be83-18fee09ad14a" providerId="ADAL" clId="{966ECBC5-731E-4F46-83A5-A85B400AA582}" dt="2019-06-06T16:31:02.376" v="563" actId="478"/>
          <ac:cxnSpMkLst>
            <pc:docMk/>
            <pc:sldMk cId="1766689684" sldId="277"/>
            <ac:cxnSpMk id="38" creationId="{6BF1CF58-DEBE-43D7-B3F7-183C802112FF}"/>
          </ac:cxnSpMkLst>
        </pc:cxnChg>
        <pc:cxnChg chg="del">
          <ac:chgData name="Nazih Kalo" userId="6078cf7f-6cbc-4982-be83-18fee09ad14a" providerId="ADAL" clId="{966ECBC5-731E-4F46-83A5-A85B400AA582}" dt="2019-06-06T16:31:00.492" v="562" actId="478"/>
          <ac:cxnSpMkLst>
            <pc:docMk/>
            <pc:sldMk cId="1766689684" sldId="277"/>
            <ac:cxnSpMk id="47" creationId="{DD284EA3-E588-428F-84FC-516CA1876629}"/>
          </ac:cxnSpMkLst>
        </pc:cxnChg>
        <pc:cxnChg chg="del">
          <ac:chgData name="Nazih Kalo" userId="6078cf7f-6cbc-4982-be83-18fee09ad14a" providerId="ADAL" clId="{966ECBC5-731E-4F46-83A5-A85B400AA582}" dt="2019-06-06T16:31:00.492" v="562" actId="478"/>
          <ac:cxnSpMkLst>
            <pc:docMk/>
            <pc:sldMk cId="1766689684" sldId="277"/>
            <ac:cxnSpMk id="54" creationId="{232E79A6-7F7C-4337-A848-1C212B3B751A}"/>
          </ac:cxnSpMkLst>
        </pc:cxnChg>
        <pc:cxnChg chg="del">
          <ac:chgData name="Nazih Kalo" userId="6078cf7f-6cbc-4982-be83-18fee09ad14a" providerId="ADAL" clId="{966ECBC5-731E-4F46-83A5-A85B400AA582}" dt="2019-06-06T16:31:06.296" v="566" actId="478"/>
          <ac:cxnSpMkLst>
            <pc:docMk/>
            <pc:sldMk cId="1766689684" sldId="277"/>
            <ac:cxnSpMk id="67" creationId="{DF03AE51-823A-4628-A8D6-E5B10F9C4FE8}"/>
          </ac:cxnSpMkLst>
        </pc:cxnChg>
        <pc:cxnChg chg="del">
          <ac:chgData name="Nazih Kalo" userId="6078cf7f-6cbc-4982-be83-18fee09ad14a" providerId="ADAL" clId="{966ECBC5-731E-4F46-83A5-A85B400AA582}" dt="2019-06-06T16:31:05.467" v="565" actId="478"/>
          <ac:cxnSpMkLst>
            <pc:docMk/>
            <pc:sldMk cId="1766689684" sldId="277"/>
            <ac:cxnSpMk id="68" creationId="{2A7E097B-9B80-4B61-B2E5-D894ED0FB1B5}"/>
          </ac:cxnSpMkLst>
        </pc:cxnChg>
        <pc:cxnChg chg="del">
          <ac:chgData name="Nazih Kalo" userId="6078cf7f-6cbc-4982-be83-18fee09ad14a" providerId="ADAL" clId="{966ECBC5-731E-4F46-83A5-A85B400AA582}" dt="2019-06-06T16:29:19.269" v="550" actId="478"/>
          <ac:cxnSpMkLst>
            <pc:docMk/>
            <pc:sldMk cId="1766689684" sldId="277"/>
            <ac:cxnSpMk id="69" creationId="{58071FB4-6BE7-41A0-B6AF-1D8E75CD0477}"/>
          </ac:cxnSpMkLst>
        </pc:cxnChg>
        <pc:cxnChg chg="del">
          <ac:chgData name="Nazih Kalo" userId="6078cf7f-6cbc-4982-be83-18fee09ad14a" providerId="ADAL" clId="{966ECBC5-731E-4F46-83A5-A85B400AA582}" dt="2019-06-06T16:29:18.055" v="549" actId="478"/>
          <ac:cxnSpMkLst>
            <pc:docMk/>
            <pc:sldMk cId="1766689684" sldId="277"/>
            <ac:cxnSpMk id="70" creationId="{E07BB503-AD37-4376-BA3A-C1D3AD36C8E7}"/>
          </ac:cxnSpMkLst>
        </pc:cxnChg>
        <pc:cxnChg chg="del">
          <ac:chgData name="Nazih Kalo" userId="6078cf7f-6cbc-4982-be83-18fee09ad14a" providerId="ADAL" clId="{966ECBC5-731E-4F46-83A5-A85B400AA582}" dt="2019-06-06T16:29:15.190" v="548" actId="478"/>
          <ac:cxnSpMkLst>
            <pc:docMk/>
            <pc:sldMk cId="1766689684" sldId="277"/>
            <ac:cxnSpMk id="71" creationId="{E947EBED-8937-48CE-A945-F776936DC407}"/>
          </ac:cxnSpMkLst>
        </pc:cxnChg>
        <pc:cxnChg chg="del">
          <ac:chgData name="Nazih Kalo" userId="6078cf7f-6cbc-4982-be83-18fee09ad14a" providerId="ADAL" clId="{966ECBC5-731E-4F46-83A5-A85B400AA582}" dt="2019-06-06T16:29:15.190" v="548" actId="478"/>
          <ac:cxnSpMkLst>
            <pc:docMk/>
            <pc:sldMk cId="1766689684" sldId="277"/>
            <ac:cxnSpMk id="72" creationId="{871D52C2-06AA-47A0-8DEE-73E6CF4CDB9A}"/>
          </ac:cxnSpMkLst>
        </pc:cxnChg>
      </pc:sldChg>
      <pc:sldChg chg="add del">
        <pc:chgData name="Nazih Kalo" userId="6078cf7f-6cbc-4982-be83-18fee09ad14a" providerId="ADAL" clId="{966ECBC5-731E-4F46-83A5-A85B400AA582}" dt="2019-06-06T18:49:36.413" v="1869" actId="2696"/>
        <pc:sldMkLst>
          <pc:docMk/>
          <pc:sldMk cId="1885091862" sldId="278"/>
        </pc:sldMkLst>
      </pc:sldChg>
      <pc:sldChg chg="addSp delSp modSp add delAnim modAnim">
        <pc:chgData name="Nazih Kalo" userId="6078cf7f-6cbc-4982-be83-18fee09ad14a" providerId="ADAL" clId="{966ECBC5-731E-4F46-83A5-A85B400AA582}" dt="2019-06-06T18:25:31.413" v="1809" actId="14100"/>
        <pc:sldMkLst>
          <pc:docMk/>
          <pc:sldMk cId="1404485194" sldId="279"/>
        </pc:sldMkLst>
        <pc:spChg chg="del">
          <ac:chgData name="Nazih Kalo" userId="6078cf7f-6cbc-4982-be83-18fee09ad14a" providerId="ADAL" clId="{966ECBC5-731E-4F46-83A5-A85B400AA582}" dt="2019-06-06T17:34:25.454" v="973" actId="478"/>
          <ac:spMkLst>
            <pc:docMk/>
            <pc:sldMk cId="1404485194" sldId="279"/>
            <ac:spMk id="2" creationId="{799272D4-2895-8443-AAF7-0DBFA572A2BF}"/>
          </ac:spMkLst>
        </pc:spChg>
        <pc:spChg chg="del">
          <ac:chgData name="Nazih Kalo" userId="6078cf7f-6cbc-4982-be83-18fee09ad14a" providerId="ADAL" clId="{966ECBC5-731E-4F46-83A5-A85B400AA582}" dt="2019-06-06T17:36:53.985" v="992" actId="478"/>
          <ac:spMkLst>
            <pc:docMk/>
            <pc:sldMk cId="1404485194" sldId="279"/>
            <ac:spMk id="3" creationId="{0E59E1FB-2DC3-E14C-830E-9516052B5749}"/>
          </ac:spMkLst>
        </pc:spChg>
        <pc:spChg chg="add">
          <ac:chgData name="Nazih Kalo" userId="6078cf7f-6cbc-4982-be83-18fee09ad14a" providerId="ADAL" clId="{966ECBC5-731E-4F46-83A5-A85B400AA582}" dt="2019-06-06T17:34:26.058" v="974"/>
          <ac:spMkLst>
            <pc:docMk/>
            <pc:sldMk cId="1404485194" sldId="279"/>
            <ac:spMk id="5" creationId="{D06207D9-D1DA-DC4B-81C2-01E85F244E02}"/>
          </ac:spMkLst>
        </pc:spChg>
        <pc:spChg chg="add mod">
          <ac:chgData name="Nazih Kalo" userId="6078cf7f-6cbc-4982-be83-18fee09ad14a" providerId="ADAL" clId="{966ECBC5-731E-4F46-83A5-A85B400AA582}" dt="2019-06-06T17:34:34.405" v="988" actId="20577"/>
          <ac:spMkLst>
            <pc:docMk/>
            <pc:sldMk cId="1404485194" sldId="279"/>
            <ac:spMk id="6" creationId="{D4E69158-B697-9148-B88D-CDF05C6530F9}"/>
          </ac:spMkLst>
        </pc:spChg>
        <pc:grpChg chg="add mod">
          <ac:chgData name="Nazih Kalo" userId="6078cf7f-6cbc-4982-be83-18fee09ad14a" providerId="ADAL" clId="{966ECBC5-731E-4F46-83A5-A85B400AA582}" dt="2019-06-06T17:34:29.097" v="975" actId="1076"/>
          <ac:grpSpMkLst>
            <pc:docMk/>
            <pc:sldMk cId="1404485194" sldId="279"/>
            <ac:grpSpMk id="4" creationId="{CB730C30-D988-3746-AD93-596EFBA4BC33}"/>
          </ac:grpSpMkLst>
        </pc:grpChg>
        <pc:graphicFrameChg chg="add mod">
          <ac:chgData name="Nazih Kalo" userId="6078cf7f-6cbc-4982-be83-18fee09ad14a" providerId="ADAL" clId="{966ECBC5-731E-4F46-83A5-A85B400AA582}" dt="2019-06-06T17:46:49.267" v="1222"/>
          <ac:graphicFrameMkLst>
            <pc:docMk/>
            <pc:sldMk cId="1404485194" sldId="279"/>
            <ac:graphicFrameMk id="7" creationId="{BE8E987C-1AF4-834D-B0EB-81B0AE04E339}"/>
          </ac:graphicFrameMkLst>
        </pc:graphicFrameChg>
        <pc:picChg chg="add mod">
          <ac:chgData name="Nazih Kalo" userId="6078cf7f-6cbc-4982-be83-18fee09ad14a" providerId="ADAL" clId="{966ECBC5-731E-4F46-83A5-A85B400AA582}" dt="2019-06-06T18:24:57.891" v="1795" actId="1076"/>
          <ac:picMkLst>
            <pc:docMk/>
            <pc:sldMk cId="1404485194" sldId="279"/>
            <ac:picMk id="8" creationId="{37B230DA-7B87-3248-8C96-ABEE3854D36D}"/>
          </ac:picMkLst>
        </pc:picChg>
        <pc:picChg chg="add mod">
          <ac:chgData name="Nazih Kalo" userId="6078cf7f-6cbc-4982-be83-18fee09ad14a" providerId="ADAL" clId="{966ECBC5-731E-4F46-83A5-A85B400AA582}" dt="2019-06-06T18:25:02.302" v="1797" actId="1076"/>
          <ac:picMkLst>
            <pc:docMk/>
            <pc:sldMk cId="1404485194" sldId="279"/>
            <ac:picMk id="9" creationId="{93968D09-046B-AD4E-A51F-6857E37352BA}"/>
          </ac:picMkLst>
        </pc:picChg>
        <pc:picChg chg="add del mod">
          <ac:chgData name="Nazih Kalo" userId="6078cf7f-6cbc-4982-be83-18fee09ad14a" providerId="ADAL" clId="{966ECBC5-731E-4F46-83A5-A85B400AA582}" dt="2019-06-06T18:23:29.735" v="1787" actId="478"/>
          <ac:picMkLst>
            <pc:docMk/>
            <pc:sldMk cId="1404485194" sldId="279"/>
            <ac:picMk id="10" creationId="{9338B222-5B48-3443-ACA5-75ACD2C75A27}"/>
          </ac:picMkLst>
        </pc:picChg>
        <pc:picChg chg="add mod">
          <ac:chgData name="Nazih Kalo" userId="6078cf7f-6cbc-4982-be83-18fee09ad14a" providerId="ADAL" clId="{966ECBC5-731E-4F46-83A5-A85B400AA582}" dt="2019-06-06T18:25:20.799" v="1807" actId="1076"/>
          <ac:picMkLst>
            <pc:docMk/>
            <pc:sldMk cId="1404485194" sldId="279"/>
            <ac:picMk id="11" creationId="{88DA0AD7-1C3B-504F-9342-5DDCC0FE1617}"/>
          </ac:picMkLst>
        </pc:picChg>
        <pc:picChg chg="add mod">
          <ac:chgData name="Nazih Kalo" userId="6078cf7f-6cbc-4982-be83-18fee09ad14a" providerId="ADAL" clId="{966ECBC5-731E-4F46-83A5-A85B400AA582}" dt="2019-06-06T18:25:31.413" v="1809" actId="14100"/>
          <ac:picMkLst>
            <pc:docMk/>
            <pc:sldMk cId="1404485194" sldId="279"/>
            <ac:picMk id="12" creationId="{9C0A5B80-7072-F04E-B642-A5F81907AA5F}"/>
          </ac:picMkLst>
        </pc:picChg>
        <pc:picChg chg="add mod">
          <ac:chgData name="Nazih Kalo" userId="6078cf7f-6cbc-4982-be83-18fee09ad14a" providerId="ADAL" clId="{966ECBC5-731E-4F46-83A5-A85B400AA582}" dt="2019-06-06T18:25:11.913" v="1805" actId="1036"/>
          <ac:picMkLst>
            <pc:docMk/>
            <pc:sldMk cId="1404485194" sldId="279"/>
            <ac:picMk id="13" creationId="{5A8B7C05-8746-9C47-A7D1-C7D6931A5848}"/>
          </ac:picMkLst>
        </pc:picChg>
        <pc:picChg chg="add mod">
          <ac:chgData name="Nazih Kalo" userId="6078cf7f-6cbc-4982-be83-18fee09ad14a" providerId="ADAL" clId="{966ECBC5-731E-4F46-83A5-A85B400AA582}" dt="2019-06-06T18:25:00.462" v="1796" actId="1076"/>
          <ac:picMkLst>
            <pc:docMk/>
            <pc:sldMk cId="1404485194" sldId="279"/>
            <ac:picMk id="14" creationId="{5C96610E-DEAA-4D4B-805C-342859AED923}"/>
          </ac:picMkLst>
        </pc:picChg>
        <pc:picChg chg="add mod">
          <ac:chgData name="Nazih Kalo" userId="6078cf7f-6cbc-4982-be83-18fee09ad14a" providerId="ADAL" clId="{966ECBC5-731E-4F46-83A5-A85B400AA582}" dt="2019-06-06T18:25:05.658" v="1798" actId="1076"/>
          <ac:picMkLst>
            <pc:docMk/>
            <pc:sldMk cId="1404485194" sldId="279"/>
            <ac:picMk id="15" creationId="{39FCA321-C5D2-FD4B-8088-C98D0771A98A}"/>
          </ac:picMkLst>
        </pc:picChg>
      </pc:sldChg>
      <pc:sldChg chg="addSp delSp modSp add modTransition delAnim modAnim">
        <pc:chgData name="Nazih Kalo" userId="6078cf7f-6cbc-4982-be83-18fee09ad14a" providerId="ADAL" clId="{966ECBC5-731E-4F46-83A5-A85B400AA582}" dt="2019-06-06T19:47:06.880" v="2272" actId="1076"/>
        <pc:sldMkLst>
          <pc:docMk/>
          <pc:sldMk cId="2202035661" sldId="280"/>
        </pc:sldMkLst>
        <pc:spChg chg="del">
          <ac:chgData name="Nazih Kalo" userId="6078cf7f-6cbc-4982-be83-18fee09ad14a" providerId="ADAL" clId="{966ECBC5-731E-4F46-83A5-A85B400AA582}" dt="2019-06-06T17:06:32.287" v="769" actId="478"/>
          <ac:spMkLst>
            <pc:docMk/>
            <pc:sldMk cId="2202035661" sldId="280"/>
            <ac:spMk id="8" creationId="{C57824B7-FB73-914F-B407-B633C5D807A4}"/>
          </ac:spMkLst>
        </pc:spChg>
        <pc:spChg chg="del">
          <ac:chgData name="Nazih Kalo" userId="6078cf7f-6cbc-4982-be83-18fee09ad14a" providerId="ADAL" clId="{966ECBC5-731E-4F46-83A5-A85B400AA582}" dt="2019-06-06T17:06:32.287" v="769" actId="478"/>
          <ac:spMkLst>
            <pc:docMk/>
            <pc:sldMk cId="2202035661" sldId="280"/>
            <ac:spMk id="9" creationId="{5D1AB354-C3CF-3F42-9F66-0E5EDA5729E1}"/>
          </ac:spMkLst>
        </pc:spChg>
        <pc:spChg chg="del">
          <ac:chgData name="Nazih Kalo" userId="6078cf7f-6cbc-4982-be83-18fee09ad14a" providerId="ADAL" clId="{966ECBC5-731E-4F46-83A5-A85B400AA582}" dt="2019-06-06T17:06:32.287" v="769" actId="478"/>
          <ac:spMkLst>
            <pc:docMk/>
            <pc:sldMk cId="2202035661" sldId="280"/>
            <ac:spMk id="10" creationId="{E635426E-DE68-1143-8AC4-38919F36E6E7}"/>
          </ac:spMkLst>
        </pc:spChg>
        <pc:spChg chg="del">
          <ac:chgData name="Nazih Kalo" userId="6078cf7f-6cbc-4982-be83-18fee09ad14a" providerId="ADAL" clId="{966ECBC5-731E-4F46-83A5-A85B400AA582}" dt="2019-06-06T17:06:32.287" v="769" actId="478"/>
          <ac:spMkLst>
            <pc:docMk/>
            <pc:sldMk cId="2202035661" sldId="280"/>
            <ac:spMk id="11" creationId="{CB197F0A-B5A6-5649-B5DA-48F39C3791A1}"/>
          </ac:spMkLst>
        </pc:spChg>
        <pc:spChg chg="add mod">
          <ac:chgData name="Nazih Kalo" userId="6078cf7f-6cbc-4982-be83-18fee09ad14a" providerId="ADAL" clId="{966ECBC5-731E-4F46-83A5-A85B400AA582}" dt="2019-06-06T17:25:32.854" v="934" actId="1076"/>
          <ac:spMkLst>
            <pc:docMk/>
            <pc:sldMk cId="2202035661" sldId="280"/>
            <ac:spMk id="19" creationId="{DD51AFC4-803B-3146-A307-016F721BAE78}"/>
          </ac:spMkLst>
        </pc:spChg>
        <pc:spChg chg="add mod">
          <ac:chgData name="Nazih Kalo" userId="6078cf7f-6cbc-4982-be83-18fee09ad14a" providerId="ADAL" clId="{966ECBC5-731E-4F46-83A5-A85B400AA582}" dt="2019-06-06T17:22:24.333" v="925" actId="14100"/>
          <ac:spMkLst>
            <pc:docMk/>
            <pc:sldMk cId="2202035661" sldId="280"/>
            <ac:spMk id="21" creationId="{789117D9-63AC-C040-A1B6-7004E1F637B4}"/>
          </ac:spMkLst>
        </pc:spChg>
        <pc:spChg chg="add mod">
          <ac:chgData name="Nazih Kalo" userId="6078cf7f-6cbc-4982-be83-18fee09ad14a" providerId="ADAL" clId="{966ECBC5-731E-4F46-83A5-A85B400AA582}" dt="2019-06-06T18:07:55.111" v="1700" actId="1076"/>
          <ac:spMkLst>
            <pc:docMk/>
            <pc:sldMk cId="2202035661" sldId="280"/>
            <ac:spMk id="27" creationId="{B786303B-AFC4-C440-8E56-9E4FC02F9560}"/>
          </ac:spMkLst>
        </pc:spChg>
        <pc:graphicFrameChg chg="mod">
          <ac:chgData name="Nazih Kalo" userId="6078cf7f-6cbc-4982-be83-18fee09ad14a" providerId="ADAL" clId="{966ECBC5-731E-4F46-83A5-A85B400AA582}" dt="2019-06-06T17:07:03.350" v="782" actId="20577"/>
          <ac:graphicFrameMkLst>
            <pc:docMk/>
            <pc:sldMk cId="2202035661" sldId="280"/>
            <ac:graphicFrameMk id="4" creationId="{B3F44861-8359-48DC-BCA8-D9AF909F44E0}"/>
          </ac:graphicFrameMkLst>
        </pc:graphicFrameChg>
        <pc:picChg chg="add mod">
          <ac:chgData name="Nazih Kalo" userId="6078cf7f-6cbc-4982-be83-18fee09ad14a" providerId="ADAL" clId="{966ECBC5-731E-4F46-83A5-A85B400AA582}" dt="2019-06-06T17:30:18.640" v="961" actId="1076"/>
          <ac:picMkLst>
            <pc:docMk/>
            <pc:sldMk cId="2202035661" sldId="280"/>
            <ac:picMk id="2" creationId="{CCFFB79C-3E6D-0C43-80A1-9C6C121ABBCF}"/>
          </ac:picMkLst>
        </pc:picChg>
        <pc:picChg chg="del">
          <ac:chgData name="Nazih Kalo" userId="6078cf7f-6cbc-4982-be83-18fee09ad14a" providerId="ADAL" clId="{966ECBC5-731E-4F46-83A5-A85B400AA582}" dt="2019-06-06T17:06:32.287" v="769" actId="478"/>
          <ac:picMkLst>
            <pc:docMk/>
            <pc:sldMk cId="2202035661" sldId="280"/>
            <ac:picMk id="3" creationId="{2C94C010-AF0C-4481-B3E5-E93026C9A9A0}"/>
          </ac:picMkLst>
        </pc:picChg>
        <pc:picChg chg="add mod">
          <ac:chgData name="Nazih Kalo" userId="6078cf7f-6cbc-4982-be83-18fee09ad14a" providerId="ADAL" clId="{966ECBC5-731E-4F46-83A5-A85B400AA582}" dt="2019-06-06T17:22:24.333" v="925" actId="14100"/>
          <ac:picMkLst>
            <pc:docMk/>
            <pc:sldMk cId="2202035661" sldId="280"/>
            <ac:picMk id="5" creationId="{F29C126F-7430-0941-BE2C-3F4D20C94353}"/>
          </ac:picMkLst>
        </pc:picChg>
        <pc:picChg chg="add mod">
          <ac:chgData name="Nazih Kalo" userId="6078cf7f-6cbc-4982-be83-18fee09ad14a" providerId="ADAL" clId="{966ECBC5-731E-4F46-83A5-A85B400AA582}" dt="2019-06-06T18:07:52.235" v="1699" actId="1076"/>
          <ac:picMkLst>
            <pc:docMk/>
            <pc:sldMk cId="2202035661" sldId="280"/>
            <ac:picMk id="6" creationId="{12739180-9FED-4F4C-8793-5117B54B4482}"/>
          </ac:picMkLst>
        </pc:picChg>
        <pc:picChg chg="add mod">
          <ac:chgData name="Nazih Kalo" userId="6078cf7f-6cbc-4982-be83-18fee09ad14a" providerId="ADAL" clId="{966ECBC5-731E-4F46-83A5-A85B400AA582}" dt="2019-06-06T18:07:51.169" v="1698" actId="1076"/>
          <ac:picMkLst>
            <pc:docMk/>
            <pc:sldMk cId="2202035661" sldId="280"/>
            <ac:picMk id="7" creationId="{FA90C5B7-2B1E-4844-880E-805FD269803D}"/>
          </ac:picMkLst>
        </pc:picChg>
        <pc:picChg chg="add mod">
          <ac:chgData name="Nazih Kalo" userId="6078cf7f-6cbc-4982-be83-18fee09ad14a" providerId="ADAL" clId="{966ECBC5-731E-4F46-83A5-A85B400AA582}" dt="2019-06-06T18:07:48.805" v="1697" actId="14100"/>
          <ac:picMkLst>
            <pc:docMk/>
            <pc:sldMk cId="2202035661" sldId="280"/>
            <ac:picMk id="12" creationId="{5DB91126-D9B0-7649-9156-DEE3EF09C782}"/>
          </ac:picMkLst>
        </pc:picChg>
        <pc:picChg chg="add mod">
          <ac:chgData name="Nazih Kalo" userId="6078cf7f-6cbc-4982-be83-18fee09ad14a" providerId="ADAL" clId="{966ECBC5-731E-4F46-83A5-A85B400AA582}" dt="2019-06-06T19:47:06.880" v="2272" actId="1076"/>
          <ac:picMkLst>
            <pc:docMk/>
            <pc:sldMk cId="2202035661" sldId="280"/>
            <ac:picMk id="13" creationId="{7103CE09-9DA9-C444-83D9-751490B23F31}"/>
          </ac:picMkLst>
        </pc:picChg>
        <pc:picChg chg="add mod">
          <ac:chgData name="Nazih Kalo" userId="6078cf7f-6cbc-4982-be83-18fee09ad14a" providerId="ADAL" clId="{966ECBC5-731E-4F46-83A5-A85B400AA582}" dt="2019-06-06T19:46:02.489" v="2267" actId="1076"/>
          <ac:picMkLst>
            <pc:docMk/>
            <pc:sldMk cId="2202035661" sldId="280"/>
            <ac:picMk id="14" creationId="{D37DF14C-39CD-D143-9D34-B8BD70C428DE}"/>
          </ac:picMkLst>
        </pc:picChg>
        <pc:picChg chg="add mod">
          <ac:chgData name="Nazih Kalo" userId="6078cf7f-6cbc-4982-be83-18fee09ad14a" providerId="ADAL" clId="{966ECBC5-731E-4F46-83A5-A85B400AA582}" dt="2019-06-06T19:47:04.932" v="2271" actId="1076"/>
          <ac:picMkLst>
            <pc:docMk/>
            <pc:sldMk cId="2202035661" sldId="280"/>
            <ac:picMk id="15" creationId="{D7900EC6-33FC-444B-80C1-9B0A77436082}"/>
          </ac:picMkLst>
        </pc:picChg>
        <pc:picChg chg="add mod">
          <ac:chgData name="Nazih Kalo" userId="6078cf7f-6cbc-4982-be83-18fee09ad14a" providerId="ADAL" clId="{966ECBC5-731E-4F46-83A5-A85B400AA582}" dt="2019-06-06T17:16:10.055" v="900" actId="1076"/>
          <ac:picMkLst>
            <pc:docMk/>
            <pc:sldMk cId="2202035661" sldId="280"/>
            <ac:picMk id="17" creationId="{54696080-9083-024E-AD71-AD341C185119}"/>
          </ac:picMkLst>
        </pc:picChg>
        <pc:picChg chg="add">
          <ac:chgData name="Nazih Kalo" userId="6078cf7f-6cbc-4982-be83-18fee09ad14a" providerId="ADAL" clId="{966ECBC5-731E-4F46-83A5-A85B400AA582}" dt="2019-06-06T17:16:30.694" v="905"/>
          <ac:picMkLst>
            <pc:docMk/>
            <pc:sldMk cId="2202035661" sldId="280"/>
            <ac:picMk id="23" creationId="{CD85BE9E-E684-B24F-B18A-7E6778A2AE22}"/>
          </ac:picMkLst>
        </pc:picChg>
        <pc:picChg chg="add">
          <ac:chgData name="Nazih Kalo" userId="6078cf7f-6cbc-4982-be83-18fee09ad14a" providerId="ADAL" clId="{966ECBC5-731E-4F46-83A5-A85B400AA582}" dt="2019-06-06T17:16:30.694" v="905"/>
          <ac:picMkLst>
            <pc:docMk/>
            <pc:sldMk cId="2202035661" sldId="280"/>
            <ac:picMk id="24" creationId="{2E302028-E678-5749-9587-F86601A5AD7E}"/>
          </ac:picMkLst>
        </pc:picChg>
        <pc:picChg chg="add">
          <ac:chgData name="Nazih Kalo" userId="6078cf7f-6cbc-4982-be83-18fee09ad14a" providerId="ADAL" clId="{966ECBC5-731E-4F46-83A5-A85B400AA582}" dt="2019-06-06T17:16:30.694" v="905"/>
          <ac:picMkLst>
            <pc:docMk/>
            <pc:sldMk cId="2202035661" sldId="280"/>
            <ac:picMk id="25" creationId="{3B83ED0A-5DDC-A149-9E8B-9E72904D6CC0}"/>
          </ac:picMkLst>
        </pc:picChg>
        <pc:picChg chg="add">
          <ac:chgData name="Nazih Kalo" userId="6078cf7f-6cbc-4982-be83-18fee09ad14a" providerId="ADAL" clId="{966ECBC5-731E-4F46-83A5-A85B400AA582}" dt="2019-06-06T17:16:30.694" v="905"/>
          <ac:picMkLst>
            <pc:docMk/>
            <pc:sldMk cId="2202035661" sldId="280"/>
            <ac:picMk id="26" creationId="{919AD166-DD25-364D-8DCE-D1DFEBD755DB}"/>
          </ac:picMkLst>
        </pc:picChg>
        <pc:picChg chg="del">
          <ac:chgData name="Nazih Kalo" userId="6078cf7f-6cbc-4982-be83-18fee09ad14a" providerId="ADAL" clId="{966ECBC5-731E-4F46-83A5-A85B400AA582}" dt="2019-06-06T17:06:32.287" v="769" actId="478"/>
          <ac:picMkLst>
            <pc:docMk/>
            <pc:sldMk cId="2202035661" sldId="280"/>
            <ac:picMk id="46" creationId="{824B9016-9D72-9144-A616-E09FF7D64D5F}"/>
          </ac:picMkLst>
        </pc:picChg>
        <pc:picChg chg="del">
          <ac:chgData name="Nazih Kalo" userId="6078cf7f-6cbc-4982-be83-18fee09ad14a" providerId="ADAL" clId="{966ECBC5-731E-4F46-83A5-A85B400AA582}" dt="2019-06-06T17:06:32.287" v="769" actId="478"/>
          <ac:picMkLst>
            <pc:docMk/>
            <pc:sldMk cId="2202035661" sldId="280"/>
            <ac:picMk id="48" creationId="{AC7BF519-D9DA-614F-AFA5-A4359EC5A25F}"/>
          </ac:picMkLst>
        </pc:picChg>
        <pc:picChg chg="del">
          <ac:chgData name="Nazih Kalo" userId="6078cf7f-6cbc-4982-be83-18fee09ad14a" providerId="ADAL" clId="{966ECBC5-731E-4F46-83A5-A85B400AA582}" dt="2019-06-06T17:06:32.287" v="769" actId="478"/>
          <ac:picMkLst>
            <pc:docMk/>
            <pc:sldMk cId="2202035661" sldId="280"/>
            <ac:picMk id="49" creationId="{ABCFF306-21CD-EB41-A8DD-517F0500C168}"/>
          </ac:picMkLst>
        </pc:picChg>
        <pc:picChg chg="del">
          <ac:chgData name="Nazih Kalo" userId="6078cf7f-6cbc-4982-be83-18fee09ad14a" providerId="ADAL" clId="{966ECBC5-731E-4F46-83A5-A85B400AA582}" dt="2019-06-06T17:06:32.287" v="769" actId="478"/>
          <ac:picMkLst>
            <pc:docMk/>
            <pc:sldMk cId="2202035661" sldId="280"/>
            <ac:picMk id="50" creationId="{0FEB0DE1-8569-5946-BF5F-D54BB4D633EC}"/>
          </ac:picMkLst>
        </pc:picChg>
        <pc:picChg chg="del">
          <ac:chgData name="Nazih Kalo" userId="6078cf7f-6cbc-4982-be83-18fee09ad14a" providerId="ADAL" clId="{966ECBC5-731E-4F46-83A5-A85B400AA582}" dt="2019-06-06T17:06:32.287" v="769" actId="478"/>
          <ac:picMkLst>
            <pc:docMk/>
            <pc:sldMk cId="2202035661" sldId="280"/>
            <ac:picMk id="51" creationId="{BE3236CC-38AC-0D43-9C1C-13F1A4CB6CF0}"/>
          </ac:picMkLst>
        </pc:picChg>
        <pc:picChg chg="del">
          <ac:chgData name="Nazih Kalo" userId="6078cf7f-6cbc-4982-be83-18fee09ad14a" providerId="ADAL" clId="{966ECBC5-731E-4F46-83A5-A85B400AA582}" dt="2019-06-06T17:06:32.287" v="769" actId="478"/>
          <ac:picMkLst>
            <pc:docMk/>
            <pc:sldMk cId="2202035661" sldId="280"/>
            <ac:picMk id="52" creationId="{9CB08310-ECF3-4440-8E57-0D7B1FB1339B}"/>
          </ac:picMkLst>
        </pc:picChg>
        <pc:picChg chg="del">
          <ac:chgData name="Nazih Kalo" userId="6078cf7f-6cbc-4982-be83-18fee09ad14a" providerId="ADAL" clId="{966ECBC5-731E-4F46-83A5-A85B400AA582}" dt="2019-06-06T17:06:32.287" v="769" actId="478"/>
          <ac:picMkLst>
            <pc:docMk/>
            <pc:sldMk cId="2202035661" sldId="280"/>
            <ac:picMk id="114" creationId="{0EF9B9DA-A1D9-4FBB-A5CC-AC8512E7B873}"/>
          </ac:picMkLst>
        </pc:picChg>
        <pc:picChg chg="del">
          <ac:chgData name="Nazih Kalo" userId="6078cf7f-6cbc-4982-be83-18fee09ad14a" providerId="ADAL" clId="{966ECBC5-731E-4F46-83A5-A85B400AA582}" dt="2019-06-06T17:06:32.287" v="769" actId="478"/>
          <ac:picMkLst>
            <pc:docMk/>
            <pc:sldMk cId="2202035661" sldId="280"/>
            <ac:picMk id="122" creationId="{DE0092DD-9A33-4A87-B760-2F362CE7FABD}"/>
          </ac:picMkLst>
        </pc:picChg>
        <pc:picChg chg="del">
          <ac:chgData name="Nazih Kalo" userId="6078cf7f-6cbc-4982-be83-18fee09ad14a" providerId="ADAL" clId="{966ECBC5-731E-4F46-83A5-A85B400AA582}" dt="2019-06-06T17:06:32.287" v="769" actId="478"/>
          <ac:picMkLst>
            <pc:docMk/>
            <pc:sldMk cId="2202035661" sldId="280"/>
            <ac:picMk id="124" creationId="{F09A8C0E-B48D-41D9-9713-841155F6CF1A}"/>
          </ac:picMkLst>
        </pc:picChg>
      </pc:sldChg>
      <pc:sldChg chg="modSp add del">
        <pc:chgData name="Nazih Kalo" userId="6078cf7f-6cbc-4982-be83-18fee09ad14a" providerId="ADAL" clId="{966ECBC5-731E-4F46-83A5-A85B400AA582}" dt="2019-06-06T17:37:39.356" v="995" actId="2696"/>
        <pc:sldMkLst>
          <pc:docMk/>
          <pc:sldMk cId="746987614" sldId="281"/>
        </pc:sldMkLst>
        <pc:graphicFrameChg chg="mod">
          <ac:chgData name="Nazih Kalo" userId="6078cf7f-6cbc-4982-be83-18fee09ad14a" providerId="ADAL" clId="{966ECBC5-731E-4F46-83A5-A85B400AA582}" dt="2019-06-06T17:36:39.677" v="991" actId="13782"/>
          <ac:graphicFrameMkLst>
            <pc:docMk/>
            <pc:sldMk cId="746987614" sldId="281"/>
            <ac:graphicFrameMk id="3" creationId="{FAC12020-1ABE-4840-BEBD-8BE8C1995776}"/>
          </ac:graphicFrameMkLst>
        </pc:graphicFrameChg>
      </pc:sldChg>
      <pc:sldChg chg="addSp delSp modSp add ord modAnim">
        <pc:chgData name="Nazih Kalo" userId="6078cf7f-6cbc-4982-be83-18fee09ad14a" providerId="ADAL" clId="{966ECBC5-731E-4F46-83A5-A85B400AA582}" dt="2019-06-06T19:35:06.818" v="2246" actId="20577"/>
        <pc:sldMkLst>
          <pc:docMk/>
          <pc:sldMk cId="3494949598" sldId="281"/>
        </pc:sldMkLst>
        <pc:spChg chg="del mod">
          <ac:chgData name="Nazih Kalo" userId="6078cf7f-6cbc-4982-be83-18fee09ad14a" providerId="ADAL" clId="{966ECBC5-731E-4F46-83A5-A85B400AA582}" dt="2019-06-06T17:54:48.203" v="1458" actId="478"/>
          <ac:spMkLst>
            <pc:docMk/>
            <pc:sldMk cId="3494949598" sldId="281"/>
            <ac:spMk id="8" creationId="{C57824B7-FB73-914F-B407-B633C5D807A4}"/>
          </ac:spMkLst>
        </pc:spChg>
        <pc:spChg chg="del">
          <ac:chgData name="Nazih Kalo" userId="6078cf7f-6cbc-4982-be83-18fee09ad14a" providerId="ADAL" clId="{966ECBC5-731E-4F46-83A5-A85B400AA582}" dt="2019-06-06T17:54:45.730" v="1456" actId="478"/>
          <ac:spMkLst>
            <pc:docMk/>
            <pc:sldMk cId="3494949598" sldId="281"/>
            <ac:spMk id="9" creationId="{5D1AB354-C3CF-3F42-9F66-0E5EDA5729E1}"/>
          </ac:spMkLst>
        </pc:spChg>
        <pc:spChg chg="del">
          <ac:chgData name="Nazih Kalo" userId="6078cf7f-6cbc-4982-be83-18fee09ad14a" providerId="ADAL" clId="{966ECBC5-731E-4F46-83A5-A85B400AA582}" dt="2019-06-06T17:54:44.155" v="1455" actId="478"/>
          <ac:spMkLst>
            <pc:docMk/>
            <pc:sldMk cId="3494949598" sldId="281"/>
            <ac:spMk id="10" creationId="{E635426E-DE68-1143-8AC4-38919F36E6E7}"/>
          </ac:spMkLst>
        </pc:spChg>
        <pc:spChg chg="mod">
          <ac:chgData name="Nazih Kalo" userId="6078cf7f-6cbc-4982-be83-18fee09ad14a" providerId="ADAL" clId="{966ECBC5-731E-4F46-83A5-A85B400AA582}" dt="2019-06-06T18:19:34.124" v="1763" actId="115"/>
          <ac:spMkLst>
            <pc:docMk/>
            <pc:sldMk cId="3494949598" sldId="281"/>
            <ac:spMk id="11" creationId="{CB197F0A-B5A6-5649-B5DA-48F39C3791A1}"/>
          </ac:spMkLst>
        </pc:spChg>
        <pc:spChg chg="add mod">
          <ac:chgData name="Nazih Kalo" userId="6078cf7f-6cbc-4982-be83-18fee09ad14a" providerId="ADAL" clId="{966ECBC5-731E-4F46-83A5-A85B400AA582}" dt="2019-06-06T18:20:05.430" v="1772" actId="255"/>
          <ac:spMkLst>
            <pc:docMk/>
            <pc:sldMk cId="3494949598" sldId="281"/>
            <ac:spMk id="19" creationId="{1CA75371-F5DA-044B-967C-712356189A1A}"/>
          </ac:spMkLst>
        </pc:spChg>
        <pc:spChg chg="add mod">
          <ac:chgData name="Nazih Kalo" userId="6078cf7f-6cbc-4982-be83-18fee09ad14a" providerId="ADAL" clId="{966ECBC5-731E-4F46-83A5-A85B400AA582}" dt="2019-06-06T19:35:06.818" v="2246" actId="20577"/>
          <ac:spMkLst>
            <pc:docMk/>
            <pc:sldMk cId="3494949598" sldId="281"/>
            <ac:spMk id="20" creationId="{64070A63-FDB3-8241-BBA0-E28DB539670F}"/>
          </ac:spMkLst>
        </pc:spChg>
        <pc:spChg chg="add mod">
          <ac:chgData name="Nazih Kalo" userId="6078cf7f-6cbc-4982-be83-18fee09ad14a" providerId="ADAL" clId="{966ECBC5-731E-4F46-83A5-A85B400AA582}" dt="2019-06-06T18:49:08.100" v="1864" actId="14100"/>
          <ac:spMkLst>
            <pc:docMk/>
            <pc:sldMk cId="3494949598" sldId="281"/>
            <ac:spMk id="21" creationId="{18046314-183C-2C4A-A408-829487131AAA}"/>
          </ac:spMkLst>
        </pc:spChg>
        <pc:graphicFrameChg chg="add del mod modGraphic">
          <ac:chgData name="Nazih Kalo" userId="6078cf7f-6cbc-4982-be83-18fee09ad14a" providerId="ADAL" clId="{966ECBC5-731E-4F46-83A5-A85B400AA582}" dt="2019-06-06T17:52:17.092" v="1281" actId="3680"/>
          <ac:graphicFrameMkLst>
            <pc:docMk/>
            <pc:sldMk cId="3494949598" sldId="281"/>
            <ac:graphicFrameMk id="2" creationId="{A835C592-11BF-7F41-8834-AB97E32F2B74}"/>
          </ac:graphicFrameMkLst>
        </pc:graphicFrameChg>
        <pc:graphicFrameChg chg="mod">
          <ac:chgData name="Nazih Kalo" userId="6078cf7f-6cbc-4982-be83-18fee09ad14a" providerId="ADAL" clId="{966ECBC5-731E-4F46-83A5-A85B400AA582}" dt="2019-06-06T17:50:52.928" v="1271" actId="20577"/>
          <ac:graphicFrameMkLst>
            <pc:docMk/>
            <pc:sldMk cId="3494949598" sldId="281"/>
            <ac:graphicFrameMk id="4" creationId="{B3F44861-8359-48DC-BCA8-D9AF909F44E0}"/>
          </ac:graphicFrameMkLst>
        </pc:graphicFrameChg>
        <pc:picChg chg="del">
          <ac:chgData name="Nazih Kalo" userId="6078cf7f-6cbc-4982-be83-18fee09ad14a" providerId="ADAL" clId="{966ECBC5-731E-4F46-83A5-A85B400AA582}" dt="2019-06-06T17:50:25.595" v="1245" actId="478"/>
          <ac:picMkLst>
            <pc:docMk/>
            <pc:sldMk cId="3494949598" sldId="281"/>
            <ac:picMk id="12" creationId="{03C70BBB-FE82-2C40-A40F-7CD34FD7608C}"/>
          </ac:picMkLst>
        </pc:picChg>
        <pc:picChg chg="del">
          <ac:chgData name="Nazih Kalo" userId="6078cf7f-6cbc-4982-be83-18fee09ad14a" providerId="ADAL" clId="{966ECBC5-731E-4F46-83A5-A85B400AA582}" dt="2019-06-06T17:50:25.595" v="1245" actId="478"/>
          <ac:picMkLst>
            <pc:docMk/>
            <pc:sldMk cId="3494949598" sldId="281"/>
            <ac:picMk id="46" creationId="{824B9016-9D72-9144-A616-E09FF7D64D5F}"/>
          </ac:picMkLst>
        </pc:picChg>
        <pc:picChg chg="del">
          <ac:chgData name="Nazih Kalo" userId="6078cf7f-6cbc-4982-be83-18fee09ad14a" providerId="ADAL" clId="{966ECBC5-731E-4F46-83A5-A85B400AA582}" dt="2019-06-06T17:50:25.595" v="1245" actId="478"/>
          <ac:picMkLst>
            <pc:docMk/>
            <pc:sldMk cId="3494949598" sldId="281"/>
            <ac:picMk id="48" creationId="{AC7BF519-D9DA-614F-AFA5-A4359EC5A25F}"/>
          </ac:picMkLst>
        </pc:picChg>
        <pc:picChg chg="del">
          <ac:chgData name="Nazih Kalo" userId="6078cf7f-6cbc-4982-be83-18fee09ad14a" providerId="ADAL" clId="{966ECBC5-731E-4F46-83A5-A85B400AA582}" dt="2019-06-06T17:50:25.595" v="1245" actId="478"/>
          <ac:picMkLst>
            <pc:docMk/>
            <pc:sldMk cId="3494949598" sldId="281"/>
            <ac:picMk id="49" creationId="{ABCFF306-21CD-EB41-A8DD-517F0500C168}"/>
          </ac:picMkLst>
        </pc:picChg>
        <pc:picChg chg="del">
          <ac:chgData name="Nazih Kalo" userId="6078cf7f-6cbc-4982-be83-18fee09ad14a" providerId="ADAL" clId="{966ECBC5-731E-4F46-83A5-A85B400AA582}" dt="2019-06-06T17:50:25.595" v="1245" actId="478"/>
          <ac:picMkLst>
            <pc:docMk/>
            <pc:sldMk cId="3494949598" sldId="281"/>
            <ac:picMk id="50" creationId="{0FEB0DE1-8569-5946-BF5F-D54BB4D633EC}"/>
          </ac:picMkLst>
        </pc:picChg>
        <pc:picChg chg="del">
          <ac:chgData name="Nazih Kalo" userId="6078cf7f-6cbc-4982-be83-18fee09ad14a" providerId="ADAL" clId="{966ECBC5-731E-4F46-83A5-A85B400AA582}" dt="2019-06-06T17:50:25.595" v="1245" actId="478"/>
          <ac:picMkLst>
            <pc:docMk/>
            <pc:sldMk cId="3494949598" sldId="281"/>
            <ac:picMk id="51" creationId="{BE3236CC-38AC-0D43-9C1C-13F1A4CB6CF0}"/>
          </ac:picMkLst>
        </pc:picChg>
        <pc:picChg chg="del">
          <ac:chgData name="Nazih Kalo" userId="6078cf7f-6cbc-4982-be83-18fee09ad14a" providerId="ADAL" clId="{966ECBC5-731E-4F46-83A5-A85B400AA582}" dt="2019-06-06T17:50:25.595" v="1245" actId="478"/>
          <ac:picMkLst>
            <pc:docMk/>
            <pc:sldMk cId="3494949598" sldId="281"/>
            <ac:picMk id="52" creationId="{9CB08310-ECF3-4440-8E57-0D7B1FB1339B}"/>
          </ac:picMkLst>
        </pc:picChg>
      </pc:sldChg>
      <pc:sldChg chg="addSp delSp modSp add">
        <pc:chgData name="Nazih Kalo" userId="6078cf7f-6cbc-4982-be83-18fee09ad14a" providerId="ADAL" clId="{966ECBC5-731E-4F46-83A5-A85B400AA582}" dt="2019-06-06T19:38:42.512" v="2247" actId="20577"/>
        <pc:sldMkLst>
          <pc:docMk/>
          <pc:sldMk cId="1668312381" sldId="282"/>
        </pc:sldMkLst>
        <pc:spChg chg="del">
          <ac:chgData name="Nazih Kalo" userId="6078cf7f-6cbc-4982-be83-18fee09ad14a" providerId="ADAL" clId="{966ECBC5-731E-4F46-83A5-A85B400AA582}" dt="2019-06-06T18:38:20.240" v="1829" actId="478"/>
          <ac:spMkLst>
            <pc:docMk/>
            <pc:sldMk cId="1668312381" sldId="282"/>
            <ac:spMk id="2" creationId="{9CD28200-C4F1-B743-B2CB-DB248670A4A1}"/>
          </ac:spMkLst>
        </pc:spChg>
        <pc:spChg chg="add">
          <ac:chgData name="Nazih Kalo" userId="6078cf7f-6cbc-4982-be83-18fee09ad14a" providerId="ADAL" clId="{966ECBC5-731E-4F46-83A5-A85B400AA582}" dt="2019-06-06T18:38:20.623" v="1830"/>
          <ac:spMkLst>
            <pc:docMk/>
            <pc:sldMk cId="1668312381" sldId="282"/>
            <ac:spMk id="5" creationId="{48A56996-38E7-944E-B569-4EBEF0E910DD}"/>
          </ac:spMkLst>
        </pc:spChg>
        <pc:spChg chg="add mod">
          <ac:chgData name="Nazih Kalo" userId="6078cf7f-6cbc-4982-be83-18fee09ad14a" providerId="ADAL" clId="{966ECBC5-731E-4F46-83A5-A85B400AA582}" dt="2019-06-06T19:38:42.512" v="2247" actId="20577"/>
          <ac:spMkLst>
            <pc:docMk/>
            <pc:sldMk cId="1668312381" sldId="282"/>
            <ac:spMk id="6" creationId="{6EA3BC78-C2E4-0B47-9AB4-E6E3C4CD02C7}"/>
          </ac:spMkLst>
        </pc:spChg>
        <pc:grpChg chg="add mod">
          <ac:chgData name="Nazih Kalo" userId="6078cf7f-6cbc-4982-be83-18fee09ad14a" providerId="ADAL" clId="{966ECBC5-731E-4F46-83A5-A85B400AA582}" dt="2019-06-06T18:38:24.217" v="1831" actId="1076"/>
          <ac:grpSpMkLst>
            <pc:docMk/>
            <pc:sldMk cId="1668312381" sldId="282"/>
            <ac:grpSpMk id="4" creationId="{1054B280-FC49-674F-B5DF-400713DCEEE4}"/>
          </ac:grpSpMkLst>
        </pc:grpChg>
      </pc:sldChg>
      <pc:sldChg chg="modSp add del">
        <pc:chgData name="Nazih Kalo" userId="6078cf7f-6cbc-4982-be83-18fee09ad14a" providerId="ADAL" clId="{966ECBC5-731E-4F46-83A5-A85B400AA582}" dt="2019-06-06T19:34:31.572" v="2229" actId="2696"/>
        <pc:sldMkLst>
          <pc:docMk/>
          <pc:sldMk cId="4128291589" sldId="283"/>
        </pc:sldMkLst>
        <pc:spChg chg="mod">
          <ac:chgData name="Nazih Kalo" userId="6078cf7f-6cbc-4982-be83-18fee09ad14a" providerId="ADAL" clId="{966ECBC5-731E-4F46-83A5-A85B400AA582}" dt="2019-06-06T18:39:39.918" v="1849" actId="20577"/>
          <ac:spMkLst>
            <pc:docMk/>
            <pc:sldMk cId="4128291589" sldId="283"/>
            <ac:spMk id="6" creationId="{6EA3BC78-C2E4-0B47-9AB4-E6E3C4CD02C7}"/>
          </ac:spMkLst>
        </pc:spChg>
      </pc:sldChg>
    </pc:docChg>
  </pc:docChgLst>
  <pc:docChgLst>
    <pc:chgData name="Nazih Kalo" userId="S::nazihkalo@uchicago.edu::6078cf7f-6cbc-4982-be83-18fee09ad14a" providerId="AD" clId="Web-{BD088D42-19C1-4B1B-98FA-A71CDE6A35E3}"/>
    <pc:docChg chg="modSld">
      <pc:chgData name="Nazih Kalo" userId="S::nazihkalo@uchicago.edu::6078cf7f-6cbc-4982-be83-18fee09ad14a" providerId="AD" clId="Web-{BD088D42-19C1-4B1B-98FA-A71CDE6A35E3}" dt="2019-06-06T02:28:38.977" v="40" actId="20577"/>
      <pc:docMkLst>
        <pc:docMk/>
      </pc:docMkLst>
      <pc:sldChg chg="modSp">
        <pc:chgData name="Nazih Kalo" userId="S::nazihkalo@uchicago.edu::6078cf7f-6cbc-4982-be83-18fee09ad14a" providerId="AD" clId="Web-{BD088D42-19C1-4B1B-98FA-A71CDE6A35E3}" dt="2019-06-06T02:28:38.977" v="39" actId="20577"/>
        <pc:sldMkLst>
          <pc:docMk/>
          <pc:sldMk cId="2465905627" sldId="263"/>
        </pc:sldMkLst>
        <pc:spChg chg="mod">
          <ac:chgData name="Nazih Kalo" userId="S::nazihkalo@uchicago.edu::6078cf7f-6cbc-4982-be83-18fee09ad14a" providerId="AD" clId="Web-{BD088D42-19C1-4B1B-98FA-A71CDE6A35E3}" dt="2019-06-06T02:28:38.977" v="39" actId="20577"/>
          <ac:spMkLst>
            <pc:docMk/>
            <pc:sldMk cId="2465905627" sldId="263"/>
            <ac:spMk id="7" creationId="{C9F551D2-B95C-443E-B911-EC13DD33F139}"/>
          </ac:spMkLst>
        </pc:spChg>
      </pc:sldChg>
    </pc:docChg>
  </pc:docChgLst>
  <pc:docChgLst>
    <pc:chgData name="Sowmya Nallapaneni" userId="S::snallapaneni@uchicago.edu::f86dc137-c8f7-47ca-bf7d-3d62132edf37" providerId="AD" clId="Web-{32AA6BF4-C75F-44A4-9AE0-75BA664DC35E}"/>
    <pc:docChg chg="modSld">
      <pc:chgData name="Sowmya Nallapaneni" userId="S::snallapaneni@uchicago.edu::f86dc137-c8f7-47ca-bf7d-3d62132edf37" providerId="AD" clId="Web-{32AA6BF4-C75F-44A4-9AE0-75BA664DC35E}" dt="2019-06-06T19:30:44.765" v="21" actId="1076"/>
      <pc:docMkLst>
        <pc:docMk/>
      </pc:docMkLst>
      <pc:sldChg chg="modSp">
        <pc:chgData name="Sowmya Nallapaneni" userId="S::snallapaneni@uchicago.edu::f86dc137-c8f7-47ca-bf7d-3d62132edf37" providerId="AD" clId="Web-{32AA6BF4-C75F-44A4-9AE0-75BA664DC35E}" dt="2019-06-06T19:30:44.765" v="21" actId="1076"/>
        <pc:sldMkLst>
          <pc:docMk/>
          <pc:sldMk cId="1766689684" sldId="277"/>
        </pc:sldMkLst>
        <pc:picChg chg="mod">
          <ac:chgData name="Sowmya Nallapaneni" userId="S::snallapaneni@uchicago.edu::f86dc137-c8f7-47ca-bf7d-3d62132edf37" providerId="AD" clId="Web-{32AA6BF4-C75F-44A4-9AE0-75BA664DC35E}" dt="2019-06-06T19:30:18.765" v="17" actId="14100"/>
          <ac:picMkLst>
            <pc:docMk/>
            <pc:sldMk cId="1766689684" sldId="277"/>
            <ac:picMk id="12" creationId="{03C70BBB-FE82-2C40-A40F-7CD34FD7608C}"/>
          </ac:picMkLst>
        </pc:picChg>
        <pc:picChg chg="mod">
          <ac:chgData name="Sowmya Nallapaneni" userId="S::snallapaneni@uchicago.edu::f86dc137-c8f7-47ca-bf7d-3d62132edf37" providerId="AD" clId="Web-{32AA6BF4-C75F-44A4-9AE0-75BA664DC35E}" dt="2019-06-06T19:30:44.765" v="21" actId="1076"/>
          <ac:picMkLst>
            <pc:docMk/>
            <pc:sldMk cId="1766689684" sldId="277"/>
            <ac:picMk id="46" creationId="{824B9016-9D72-9144-A616-E09FF7D64D5F}"/>
          </ac:picMkLst>
        </pc:picChg>
        <pc:picChg chg="mod">
          <ac:chgData name="Sowmya Nallapaneni" userId="S::snallapaneni@uchicago.edu::f86dc137-c8f7-47ca-bf7d-3d62132edf37" providerId="AD" clId="Web-{32AA6BF4-C75F-44A4-9AE0-75BA664DC35E}" dt="2019-06-06T19:30:37.593" v="20" actId="14100"/>
          <ac:picMkLst>
            <pc:docMk/>
            <pc:sldMk cId="1766689684" sldId="277"/>
            <ac:picMk id="51" creationId="{BE3236CC-38AC-0D43-9C1C-13F1A4CB6CF0}"/>
          </ac:picMkLst>
        </pc:picChg>
        <pc:picChg chg="mod">
          <ac:chgData name="Sowmya Nallapaneni" userId="S::snallapaneni@uchicago.edu::f86dc137-c8f7-47ca-bf7d-3d62132edf37" providerId="AD" clId="Web-{32AA6BF4-C75F-44A4-9AE0-75BA664DC35E}" dt="2019-06-06T19:30:26.843" v="18" actId="1076"/>
          <ac:picMkLst>
            <pc:docMk/>
            <pc:sldMk cId="1766689684" sldId="277"/>
            <ac:picMk id="52" creationId="{9CB08310-ECF3-4440-8E57-0D7B1FB1339B}"/>
          </ac:picMkLst>
        </pc:picChg>
      </pc:sldChg>
      <pc:sldChg chg="modSp">
        <pc:chgData name="Sowmya Nallapaneni" userId="S::snallapaneni@uchicago.edu::f86dc137-c8f7-47ca-bf7d-3d62132edf37" providerId="AD" clId="Web-{32AA6BF4-C75F-44A4-9AE0-75BA664DC35E}" dt="2019-06-06T19:25:04.968" v="15" actId="1076"/>
        <pc:sldMkLst>
          <pc:docMk/>
          <pc:sldMk cId="2202035661" sldId="280"/>
        </pc:sldMkLst>
        <pc:spChg chg="mod">
          <ac:chgData name="Sowmya Nallapaneni" userId="S::snallapaneni@uchicago.edu::f86dc137-c8f7-47ca-bf7d-3d62132edf37" providerId="AD" clId="Web-{32AA6BF4-C75F-44A4-9AE0-75BA664DC35E}" dt="2019-06-06T19:24:24.905" v="9" actId="1076"/>
          <ac:spMkLst>
            <pc:docMk/>
            <pc:sldMk cId="2202035661" sldId="280"/>
            <ac:spMk id="19" creationId="{DD51AFC4-803B-3146-A307-016F721BAE78}"/>
          </ac:spMkLst>
        </pc:spChg>
        <pc:spChg chg="mod">
          <ac:chgData name="Sowmya Nallapaneni" userId="S::snallapaneni@uchicago.edu::f86dc137-c8f7-47ca-bf7d-3d62132edf37" providerId="AD" clId="Web-{32AA6BF4-C75F-44A4-9AE0-75BA664DC35E}" dt="2019-06-06T19:24:16.265" v="7" actId="14100"/>
          <ac:spMkLst>
            <pc:docMk/>
            <pc:sldMk cId="2202035661" sldId="280"/>
            <ac:spMk id="21" creationId="{789117D9-63AC-C040-A1B6-7004E1F637B4}"/>
          </ac:spMkLst>
        </pc:spChg>
        <pc:picChg chg="mod">
          <ac:chgData name="Sowmya Nallapaneni" userId="S::snallapaneni@uchicago.edu::f86dc137-c8f7-47ca-bf7d-3d62132edf37" providerId="AD" clId="Web-{32AA6BF4-C75F-44A4-9AE0-75BA664DC35E}" dt="2019-06-06T19:25:01.405" v="14" actId="1076"/>
          <ac:picMkLst>
            <pc:docMk/>
            <pc:sldMk cId="2202035661" sldId="280"/>
            <ac:picMk id="2" creationId="{CCFFB79C-3E6D-0C43-80A1-9C6C121ABBCF}"/>
          </ac:picMkLst>
        </pc:picChg>
        <pc:picChg chg="mod">
          <ac:chgData name="Sowmya Nallapaneni" userId="S::snallapaneni@uchicago.edu::f86dc137-c8f7-47ca-bf7d-3d62132edf37" providerId="AD" clId="Web-{32AA6BF4-C75F-44A4-9AE0-75BA664DC35E}" dt="2019-06-06T19:24:41.937" v="10" actId="1076"/>
          <ac:picMkLst>
            <pc:docMk/>
            <pc:sldMk cId="2202035661" sldId="280"/>
            <ac:picMk id="5" creationId="{F29C126F-7430-0941-BE2C-3F4D20C94353}"/>
          </ac:picMkLst>
        </pc:picChg>
        <pc:picChg chg="mod">
          <ac:chgData name="Sowmya Nallapaneni" userId="S::snallapaneni@uchicago.edu::f86dc137-c8f7-47ca-bf7d-3d62132edf37" providerId="AD" clId="Web-{32AA6BF4-C75F-44A4-9AE0-75BA664DC35E}" dt="2019-06-06T19:24:55.030" v="13" actId="1076"/>
          <ac:picMkLst>
            <pc:docMk/>
            <pc:sldMk cId="2202035661" sldId="280"/>
            <ac:picMk id="7" creationId="{FA90C5B7-2B1E-4844-880E-805FD269803D}"/>
          </ac:picMkLst>
        </pc:picChg>
        <pc:picChg chg="mod">
          <ac:chgData name="Sowmya Nallapaneni" userId="S::snallapaneni@uchicago.edu::f86dc137-c8f7-47ca-bf7d-3d62132edf37" providerId="AD" clId="Web-{32AA6BF4-C75F-44A4-9AE0-75BA664DC35E}" dt="2019-06-06T19:25:04.968" v="15" actId="1076"/>
          <ac:picMkLst>
            <pc:docMk/>
            <pc:sldMk cId="2202035661" sldId="280"/>
            <ac:picMk id="12" creationId="{5DB91126-D9B0-7649-9156-DEE3EF09C782}"/>
          </ac:picMkLst>
        </pc:picChg>
      </pc:sldChg>
    </pc:docChg>
  </pc:docChgLst>
  <pc:docChgLst>
    <pc:chgData name="Sowmya Nallapaneni" userId="S::snallapaneni@uchicago.edu::f86dc137-c8f7-47ca-bf7d-3d62132edf37" providerId="AD" clId="Web-{00A06AAF-317C-448C-BB7E-AAB91827EAD7}"/>
    <pc:docChg chg="modSld">
      <pc:chgData name="Sowmya Nallapaneni" userId="S::snallapaneni@uchicago.edu::f86dc137-c8f7-47ca-bf7d-3d62132edf37" providerId="AD" clId="Web-{00A06AAF-317C-448C-BB7E-AAB91827EAD7}" dt="2019-06-06T17:37:13.917" v="7"/>
      <pc:docMkLst>
        <pc:docMk/>
      </pc:docMkLst>
      <pc:sldChg chg="addAnim delAnim modAnim">
        <pc:chgData name="Sowmya Nallapaneni" userId="S::snallapaneni@uchicago.edu::f86dc137-c8f7-47ca-bf7d-3d62132edf37" providerId="AD" clId="Web-{00A06AAF-317C-448C-BB7E-AAB91827EAD7}" dt="2019-06-06T17:37:13.917" v="7"/>
        <pc:sldMkLst>
          <pc:docMk/>
          <pc:sldMk cId="1766689684" sldId="277"/>
        </pc:sldMkLst>
      </pc:sldChg>
    </pc:docChg>
  </pc:docChgLst>
  <pc:docChgLst>
    <pc:chgData name="Nazih Kalo" userId="S::nazihkalo@uchicago.edu::6078cf7f-6cbc-4982-be83-18fee09ad14a" providerId="AD" clId="Web-{DFCD6FDC-B0CD-4403-8921-AD0C558F6834}"/>
    <pc:docChg chg="modSld">
      <pc:chgData name="Nazih Kalo" userId="S::nazihkalo@uchicago.edu::6078cf7f-6cbc-4982-be83-18fee09ad14a" providerId="AD" clId="Web-{DFCD6FDC-B0CD-4403-8921-AD0C558F6834}" dt="2019-06-06T03:55:45.072" v="19"/>
      <pc:docMkLst>
        <pc:docMk/>
      </pc:docMkLst>
      <pc:sldChg chg="addSp modSp">
        <pc:chgData name="Nazih Kalo" userId="S::nazihkalo@uchicago.edu::6078cf7f-6cbc-4982-be83-18fee09ad14a" providerId="AD" clId="Web-{DFCD6FDC-B0CD-4403-8921-AD0C558F6834}" dt="2019-06-06T03:54:47.166" v="11" actId="1076"/>
        <pc:sldMkLst>
          <pc:docMk/>
          <pc:sldMk cId="4196398912" sldId="257"/>
        </pc:sldMkLst>
        <pc:picChg chg="add mod">
          <ac:chgData name="Nazih Kalo" userId="S::nazihkalo@uchicago.edu::6078cf7f-6cbc-4982-be83-18fee09ad14a" providerId="AD" clId="Web-{DFCD6FDC-B0CD-4403-8921-AD0C558F6834}" dt="2019-06-06T03:54:47.166" v="11" actId="1076"/>
          <ac:picMkLst>
            <pc:docMk/>
            <pc:sldMk cId="4196398912" sldId="257"/>
            <ac:picMk id="4" creationId="{E032D5F0-1AB1-4201-A549-D981E4BF1D0B}"/>
          </ac:picMkLst>
        </pc:picChg>
      </pc:sldChg>
      <pc:sldChg chg="addAnim modAnim">
        <pc:chgData name="Nazih Kalo" userId="S::nazihkalo@uchicago.edu::6078cf7f-6cbc-4982-be83-18fee09ad14a" providerId="AD" clId="Web-{DFCD6FDC-B0CD-4403-8921-AD0C558F6834}" dt="2019-06-06T03:55:45.072" v="19"/>
        <pc:sldMkLst>
          <pc:docMk/>
          <pc:sldMk cId="2592540547" sldId="259"/>
        </pc:sldMkLst>
      </pc:sldChg>
    </pc:docChg>
  </pc:docChgLst>
  <pc:docChgLst>
    <pc:chgData name="Amber Teng" userId="S::ateng@uchicago.edu::5a525123-35fc-435a-812d-df8a55b51144" providerId="AD" clId="Web-{B6657FC7-F47D-4083-9C16-8CBC5061E70B}"/>
    <pc:docChg chg="addSld modSld">
      <pc:chgData name="Amber Teng" userId="S::ateng@uchicago.edu::5a525123-35fc-435a-812d-df8a55b51144" providerId="AD" clId="Web-{B6657FC7-F47D-4083-9C16-8CBC5061E70B}" dt="2019-06-06T18:58:03.320" v="40"/>
      <pc:docMkLst>
        <pc:docMk/>
      </pc:docMkLst>
      <pc:sldChg chg="addSp delSp modSp add mod replId modClrScheme chgLayout">
        <pc:chgData name="Amber Teng" userId="S::ateng@uchicago.edu::5a525123-35fc-435a-812d-df8a55b51144" providerId="AD" clId="Web-{B6657FC7-F47D-4083-9C16-8CBC5061E70B}" dt="2019-06-06T18:58:03.320" v="40"/>
        <pc:sldMkLst>
          <pc:docMk/>
          <pc:sldMk cId="861398317" sldId="284"/>
        </pc:sldMkLst>
        <pc:spChg chg="mod ord">
          <ac:chgData name="Amber Teng" userId="S::ateng@uchicago.edu::5a525123-35fc-435a-812d-df8a55b51144" providerId="AD" clId="Web-{B6657FC7-F47D-4083-9C16-8CBC5061E70B}" dt="2019-06-06T18:50:54.833" v="28"/>
          <ac:spMkLst>
            <pc:docMk/>
            <pc:sldMk cId="861398317" sldId="284"/>
            <ac:spMk id="2" creationId="{9B12C1AE-E00F-4973-A813-A97040A4B1D3}"/>
          </ac:spMkLst>
        </pc:spChg>
        <pc:spChg chg="del mod ord">
          <ac:chgData name="Amber Teng" userId="S::ateng@uchicago.edu::5a525123-35fc-435a-812d-df8a55b51144" providerId="AD" clId="Web-{B6657FC7-F47D-4083-9C16-8CBC5061E70B}" dt="2019-06-06T18:49:19.318" v="17"/>
          <ac:spMkLst>
            <pc:docMk/>
            <pc:sldMk cId="861398317" sldId="284"/>
            <ac:spMk id="3" creationId="{DCD179B0-BF88-4162-97F0-1A2EB25FD955}"/>
          </ac:spMkLst>
        </pc:spChg>
        <pc:spChg chg="add del mod ord">
          <ac:chgData name="Amber Teng" userId="S::ateng@uchicago.edu::5a525123-35fc-435a-812d-df8a55b51144" providerId="AD" clId="Web-{B6657FC7-F47D-4083-9C16-8CBC5061E70B}" dt="2019-06-06T18:57:50.679" v="38"/>
          <ac:spMkLst>
            <pc:docMk/>
            <pc:sldMk cId="861398317" sldId="284"/>
            <ac:spMk id="5" creationId="{780C375D-64DF-4BA5-8C31-867A75DFE6E9}"/>
          </ac:spMkLst>
        </pc:spChg>
        <pc:spChg chg="add del mod ord">
          <ac:chgData name="Amber Teng" userId="S::ateng@uchicago.edu::5a525123-35fc-435a-812d-df8a55b51144" providerId="AD" clId="Web-{B6657FC7-F47D-4083-9C16-8CBC5061E70B}" dt="2019-06-06T18:50:54.833" v="28"/>
          <ac:spMkLst>
            <pc:docMk/>
            <pc:sldMk cId="861398317" sldId="284"/>
            <ac:spMk id="7" creationId="{38B1D18A-91AF-4DB4-8FBB-E17ED6489D62}"/>
          </ac:spMkLst>
        </pc:spChg>
        <pc:spChg chg="add del mod ord">
          <ac:chgData name="Amber Teng" userId="S::ateng@uchicago.edu::5a525123-35fc-435a-812d-df8a55b51144" providerId="AD" clId="Web-{B6657FC7-F47D-4083-9C16-8CBC5061E70B}" dt="2019-06-06T18:49:20.364" v="18"/>
          <ac:spMkLst>
            <pc:docMk/>
            <pc:sldMk cId="861398317" sldId="284"/>
            <ac:spMk id="8" creationId="{3E5D514B-CDCD-4542-B34A-CD512F3778AD}"/>
          </ac:spMkLst>
        </pc:spChg>
        <pc:spChg chg="add del mod ord">
          <ac:chgData name="Amber Teng" userId="S::ateng@uchicago.edu::5a525123-35fc-435a-812d-df8a55b51144" providerId="AD" clId="Web-{B6657FC7-F47D-4083-9C16-8CBC5061E70B}" dt="2019-06-06T18:50:54.833" v="28"/>
          <ac:spMkLst>
            <pc:docMk/>
            <pc:sldMk cId="861398317" sldId="284"/>
            <ac:spMk id="9" creationId="{7B711F4B-6194-4EF6-99EC-FFD67A57B713}"/>
          </ac:spMkLst>
        </pc:spChg>
        <pc:spChg chg="add del mod ord">
          <ac:chgData name="Amber Teng" userId="S::ateng@uchicago.edu::5a525123-35fc-435a-812d-df8a55b51144" providerId="AD" clId="Web-{B6657FC7-F47D-4083-9C16-8CBC5061E70B}" dt="2019-06-06T18:50:54.833" v="28"/>
          <ac:spMkLst>
            <pc:docMk/>
            <pc:sldMk cId="861398317" sldId="284"/>
            <ac:spMk id="10" creationId="{F3FCDEC4-A76B-43A4-9DF9-85DDCC9C5A78}"/>
          </ac:spMkLst>
        </pc:spChg>
        <pc:spChg chg="add del mod ord">
          <ac:chgData name="Amber Teng" userId="S::ateng@uchicago.edu::5a525123-35fc-435a-812d-df8a55b51144" providerId="AD" clId="Web-{B6657FC7-F47D-4083-9C16-8CBC5061E70B}" dt="2019-06-06T18:57:52.508" v="39"/>
          <ac:spMkLst>
            <pc:docMk/>
            <pc:sldMk cId="861398317" sldId="284"/>
            <ac:spMk id="12" creationId="{542070C1-B7F0-4EBF-8C4C-6FCC7EAC404D}"/>
          </ac:spMkLst>
        </pc:spChg>
        <pc:spChg chg="add del mod">
          <ac:chgData name="Amber Teng" userId="S::ateng@uchicago.edu::5a525123-35fc-435a-812d-df8a55b51144" providerId="AD" clId="Web-{B6657FC7-F47D-4083-9C16-8CBC5061E70B}" dt="2019-06-06T18:58:03.320" v="40"/>
          <ac:spMkLst>
            <pc:docMk/>
            <pc:sldMk cId="861398317" sldId="284"/>
            <ac:spMk id="802" creationId="{4F68F422-A477-4357-8A8F-9312AF82C85B}"/>
          </ac:spMkLst>
        </pc:spChg>
        <pc:graphicFrameChg chg="add del mod modGraphic">
          <ac:chgData name="Amber Teng" userId="S::ateng@uchicago.edu::5a525123-35fc-435a-812d-df8a55b51144" providerId="AD" clId="Web-{B6657FC7-F47D-4083-9C16-8CBC5061E70B}" dt="2019-06-06T18:50:59.114" v="29"/>
          <ac:graphicFrameMkLst>
            <pc:docMk/>
            <pc:sldMk cId="861398317" sldId="284"/>
            <ac:graphicFrameMk id="13" creationId="{9073BC76-5474-4122-A43E-1290D1FEED66}"/>
          </ac:graphicFrameMkLst>
        </pc:graphicFrameChg>
        <pc:graphicFrameChg chg="add del mod modGraphic">
          <ac:chgData name="Amber Teng" userId="S::ateng@uchicago.edu::5a525123-35fc-435a-812d-df8a55b51144" providerId="AD" clId="Web-{B6657FC7-F47D-4083-9C16-8CBC5061E70B}" dt="2019-06-06T18:53:21.084" v="32"/>
          <ac:graphicFrameMkLst>
            <pc:docMk/>
            <pc:sldMk cId="861398317" sldId="284"/>
            <ac:graphicFrameMk id="27" creationId="{0290DEB5-4930-4437-A9EF-333DD405D119}"/>
          </ac:graphicFrameMkLst>
        </pc:graphicFrameChg>
        <pc:graphicFrameChg chg="add mod modGraphic">
          <ac:chgData name="Amber Teng" userId="S::ateng@uchicago.edu::5a525123-35fc-435a-812d-df8a55b51144" providerId="AD" clId="Web-{B6657FC7-F47D-4083-9C16-8CBC5061E70B}" dt="2019-06-06T18:54:28.475" v="37" actId="1076"/>
          <ac:graphicFrameMkLst>
            <pc:docMk/>
            <pc:sldMk cId="861398317" sldId="284"/>
            <ac:graphicFrameMk id="494" creationId="{6104A355-68D9-4880-B85A-0C63210393EA}"/>
          </ac:graphicFrameMkLst>
        </pc:graphicFrameChg>
        <pc:picChg chg="del">
          <ac:chgData name="Amber Teng" userId="S::ateng@uchicago.edu::5a525123-35fc-435a-812d-df8a55b51144" providerId="AD" clId="Web-{B6657FC7-F47D-4083-9C16-8CBC5061E70B}" dt="2019-06-06T18:48:46.176" v="13"/>
          <ac:picMkLst>
            <pc:docMk/>
            <pc:sldMk cId="861398317" sldId="284"/>
            <ac:picMk id="4" creationId="{E032D5F0-1AB1-4201-A549-D981E4BF1D0B}"/>
          </ac:picMkLst>
        </pc:picChg>
        <pc:picChg chg="del">
          <ac:chgData name="Amber Teng" userId="S::ateng@uchicago.edu::5a525123-35fc-435a-812d-df8a55b51144" providerId="AD" clId="Web-{B6657FC7-F47D-4083-9C16-8CBC5061E70B}" dt="2019-06-06T18:48:45.160" v="12"/>
          <ac:picMkLst>
            <pc:docMk/>
            <pc:sldMk cId="861398317" sldId="284"/>
            <ac:picMk id="6" creationId="{A99DAC89-62AF-4E05-96AD-22213BFE1E61}"/>
          </ac:picMkLst>
        </pc:picChg>
      </pc:sldChg>
    </pc:docChg>
  </pc:docChgLst>
  <pc:docChgLst>
    <pc:chgData name="Angela Marie Bernadette Teng" userId="5a525123-35fc-435a-812d-df8a55b51144" providerId="ADAL" clId="{F5092289-6A1A-EA4A-83C1-FEE537FCBC8A}"/>
    <pc:docChg chg="undo custSel addSld delSld modSld sldOrd">
      <pc:chgData name="Angela Marie Bernadette Teng" userId="5a525123-35fc-435a-812d-df8a55b51144" providerId="ADAL" clId="{F5092289-6A1A-EA4A-83C1-FEE537FCBC8A}" dt="2019-06-06T20:36:28.956" v="888" actId="1076"/>
      <pc:docMkLst>
        <pc:docMk/>
      </pc:docMkLst>
      <pc:sldChg chg="modTransition">
        <pc:chgData name="Angela Marie Bernadette Teng" userId="5a525123-35fc-435a-812d-df8a55b51144" providerId="ADAL" clId="{F5092289-6A1A-EA4A-83C1-FEE537FCBC8A}" dt="2019-06-06T20:11:42.933" v="787"/>
        <pc:sldMkLst>
          <pc:docMk/>
          <pc:sldMk cId="4196398912" sldId="257"/>
        </pc:sldMkLst>
      </pc:sldChg>
      <pc:sldChg chg="modSp modNotesTx">
        <pc:chgData name="Angela Marie Bernadette Teng" userId="5a525123-35fc-435a-812d-df8a55b51144" providerId="ADAL" clId="{F5092289-6A1A-EA4A-83C1-FEE537FCBC8A}" dt="2019-06-06T19:50:54.400" v="652" actId="20577"/>
        <pc:sldMkLst>
          <pc:docMk/>
          <pc:sldMk cId="3972036000" sldId="262"/>
        </pc:sldMkLst>
        <pc:spChg chg="mod">
          <ac:chgData name="Angela Marie Bernadette Teng" userId="5a525123-35fc-435a-812d-df8a55b51144" providerId="ADAL" clId="{F5092289-6A1A-EA4A-83C1-FEE537FCBC8A}" dt="2019-06-06T19:48:07.665" v="556" actId="20577"/>
          <ac:spMkLst>
            <pc:docMk/>
            <pc:sldMk cId="3972036000" sldId="262"/>
            <ac:spMk id="3" creationId="{F64D6482-87E2-478D-A9C5-7B322C33503C}"/>
          </ac:spMkLst>
        </pc:spChg>
        <pc:spChg chg="mod">
          <ac:chgData name="Angela Marie Bernadette Teng" userId="5a525123-35fc-435a-812d-df8a55b51144" providerId="ADAL" clId="{F5092289-6A1A-EA4A-83C1-FEE537FCBC8A}" dt="2019-06-06T19:50:54.400" v="652" actId="20577"/>
          <ac:spMkLst>
            <pc:docMk/>
            <pc:sldMk cId="3972036000" sldId="262"/>
            <ac:spMk id="8" creationId="{A352F432-D92B-6542-9F93-8278E34B9055}"/>
          </ac:spMkLst>
        </pc:spChg>
        <pc:spChg chg="mod">
          <ac:chgData name="Angela Marie Bernadette Teng" userId="5a525123-35fc-435a-812d-df8a55b51144" providerId="ADAL" clId="{F5092289-6A1A-EA4A-83C1-FEE537FCBC8A}" dt="2019-06-06T19:48:27.887" v="587" actId="20577"/>
          <ac:spMkLst>
            <pc:docMk/>
            <pc:sldMk cId="3972036000" sldId="262"/>
            <ac:spMk id="11" creationId="{7F99E8B5-67AD-F345-B5B8-CABAF732CA2F}"/>
          </ac:spMkLst>
        </pc:spChg>
        <pc:graphicFrameChg chg="mod">
          <ac:chgData name="Angela Marie Bernadette Teng" userId="5a525123-35fc-435a-812d-df8a55b51144" providerId="ADAL" clId="{F5092289-6A1A-EA4A-83C1-FEE537FCBC8A}" dt="2019-06-06T19:39:32.411" v="412"/>
          <ac:graphicFrameMkLst>
            <pc:docMk/>
            <pc:sldMk cId="3972036000" sldId="262"/>
            <ac:graphicFrameMk id="10" creationId="{BAAF7383-E9DC-424C-804F-DFA62E515C52}"/>
          </ac:graphicFrameMkLst>
        </pc:graphicFrameChg>
      </pc:sldChg>
      <pc:sldChg chg="modTransition">
        <pc:chgData name="Angela Marie Bernadette Teng" userId="5a525123-35fc-435a-812d-df8a55b51144" providerId="ADAL" clId="{F5092289-6A1A-EA4A-83C1-FEE537FCBC8A}" dt="2019-06-06T19:36:59.618" v="172"/>
        <pc:sldMkLst>
          <pc:docMk/>
          <pc:sldMk cId="2465905627" sldId="263"/>
        </pc:sldMkLst>
      </pc:sldChg>
      <pc:sldChg chg="addSp delSp modSp modAnim">
        <pc:chgData name="Angela Marie Bernadette Teng" userId="5a525123-35fc-435a-812d-df8a55b51144" providerId="ADAL" clId="{F5092289-6A1A-EA4A-83C1-FEE537FCBC8A}" dt="2019-06-06T20:18:11.901" v="869" actId="1076"/>
        <pc:sldMkLst>
          <pc:docMk/>
          <pc:sldMk cId="2055697271" sldId="267"/>
        </pc:sldMkLst>
        <pc:spChg chg="del">
          <ac:chgData name="Angela Marie Bernadette Teng" userId="5a525123-35fc-435a-812d-df8a55b51144" providerId="ADAL" clId="{F5092289-6A1A-EA4A-83C1-FEE537FCBC8A}" dt="2019-06-06T20:15:52.088" v="820" actId="478"/>
          <ac:spMkLst>
            <pc:docMk/>
            <pc:sldMk cId="2055697271" sldId="267"/>
            <ac:spMk id="2" creationId="{12E6D6DF-DA95-4198-8B09-52B7C5877F62}"/>
          </ac:spMkLst>
        </pc:spChg>
        <pc:spChg chg="add del mod">
          <ac:chgData name="Angela Marie Bernadette Teng" userId="5a525123-35fc-435a-812d-df8a55b51144" providerId="ADAL" clId="{F5092289-6A1A-EA4A-83C1-FEE537FCBC8A}" dt="2019-06-06T20:16:21.295" v="832" actId="478"/>
          <ac:spMkLst>
            <pc:docMk/>
            <pc:sldMk cId="2055697271" sldId="267"/>
            <ac:spMk id="4" creationId="{3B449566-CA6F-7741-90CF-686F7171BAAC}"/>
          </ac:spMkLst>
        </pc:spChg>
        <pc:spChg chg="del">
          <ac:chgData name="Angela Marie Bernadette Teng" userId="5a525123-35fc-435a-812d-df8a55b51144" providerId="ADAL" clId="{F5092289-6A1A-EA4A-83C1-FEE537FCBC8A}" dt="2019-06-06T20:16:27.577" v="833"/>
          <ac:spMkLst>
            <pc:docMk/>
            <pc:sldMk cId="2055697271" sldId="267"/>
            <ac:spMk id="11" creationId="{295BC615-B1FE-4B10-A0D3-D6C98CAA64A6}"/>
          </ac:spMkLst>
        </pc:spChg>
        <pc:grpChg chg="add">
          <ac:chgData name="Angela Marie Bernadette Teng" userId="5a525123-35fc-435a-812d-df8a55b51144" providerId="ADAL" clId="{F5092289-6A1A-EA4A-83C1-FEE537FCBC8A}" dt="2019-06-06T20:15:54.897" v="822"/>
          <ac:grpSpMkLst>
            <pc:docMk/>
            <pc:sldMk cId="2055697271" sldId="267"/>
            <ac:grpSpMk id="8" creationId="{ACA0A0D6-7E9F-8448-A70C-B5EFFCB0ED30}"/>
          </ac:grpSpMkLst>
        </pc:grpChg>
        <pc:picChg chg="mod">
          <ac:chgData name="Angela Marie Bernadette Teng" userId="5a525123-35fc-435a-812d-df8a55b51144" providerId="ADAL" clId="{F5092289-6A1A-EA4A-83C1-FEE537FCBC8A}" dt="2019-06-06T20:16:50.501" v="856" actId="1076"/>
          <ac:picMkLst>
            <pc:docMk/>
            <pc:sldMk cId="2055697271" sldId="267"/>
            <ac:picMk id="7" creationId="{C73A1677-C80C-4ED8-A2F4-A78FB3001D23}"/>
          </ac:picMkLst>
        </pc:picChg>
        <pc:picChg chg="add mod">
          <ac:chgData name="Angela Marie Bernadette Teng" userId="5a525123-35fc-435a-812d-df8a55b51144" providerId="ADAL" clId="{F5092289-6A1A-EA4A-83C1-FEE537FCBC8A}" dt="2019-06-06T20:18:11.901" v="869" actId="1076"/>
          <ac:picMkLst>
            <pc:docMk/>
            <pc:sldMk cId="2055697271" sldId="267"/>
            <ac:picMk id="13" creationId="{DF1C6FB6-31FB-D94E-B58D-23ACA3482FDF}"/>
          </ac:picMkLst>
        </pc:picChg>
      </pc:sldChg>
      <pc:sldChg chg="addSp delSp modSp ord modNotesTx">
        <pc:chgData name="Angela Marie Bernadette Teng" userId="5a525123-35fc-435a-812d-df8a55b51144" providerId="ADAL" clId="{F5092289-6A1A-EA4A-83C1-FEE537FCBC8A}" dt="2019-06-06T20:15:04.507" v="819" actId="20577"/>
        <pc:sldMkLst>
          <pc:docMk/>
          <pc:sldMk cId="3032876146" sldId="268"/>
        </pc:sldMkLst>
        <pc:spChg chg="mod">
          <ac:chgData name="Angela Marie Bernadette Teng" userId="5a525123-35fc-435a-812d-df8a55b51144" providerId="ADAL" clId="{F5092289-6A1A-EA4A-83C1-FEE537FCBC8A}" dt="2019-06-06T19:59:36.654" v="736" actId="1076"/>
          <ac:spMkLst>
            <pc:docMk/>
            <pc:sldMk cId="3032876146" sldId="268"/>
            <ac:spMk id="2" creationId="{79A0C703-1573-40FC-8FE9-C00F16D3DE70}"/>
          </ac:spMkLst>
        </pc:spChg>
        <pc:spChg chg="add del mod">
          <ac:chgData name="Angela Marie Bernadette Teng" userId="5a525123-35fc-435a-812d-df8a55b51144" providerId="ADAL" clId="{F5092289-6A1A-EA4A-83C1-FEE537FCBC8A}" dt="2019-06-06T19:56:33.409" v="698" actId="478"/>
          <ac:spMkLst>
            <pc:docMk/>
            <pc:sldMk cId="3032876146" sldId="268"/>
            <ac:spMk id="8" creationId="{11BF892E-07B2-604F-AB24-DD4F481F08C3}"/>
          </ac:spMkLst>
        </pc:spChg>
        <pc:spChg chg="add del mod">
          <ac:chgData name="Angela Marie Bernadette Teng" userId="5a525123-35fc-435a-812d-df8a55b51144" providerId="ADAL" clId="{F5092289-6A1A-EA4A-83C1-FEE537FCBC8A}" dt="2019-06-06T19:57:18.217" v="714" actId="478"/>
          <ac:spMkLst>
            <pc:docMk/>
            <pc:sldMk cId="3032876146" sldId="268"/>
            <ac:spMk id="9" creationId="{49538483-981B-EA4E-8713-0964C860FFC2}"/>
          </ac:spMkLst>
        </pc:spChg>
        <pc:spChg chg="del">
          <ac:chgData name="Angela Marie Bernadette Teng" userId="5a525123-35fc-435a-812d-df8a55b51144" providerId="ADAL" clId="{F5092289-6A1A-EA4A-83C1-FEE537FCBC8A}" dt="2019-06-06T19:54:52.195" v="663" actId="478"/>
          <ac:spMkLst>
            <pc:docMk/>
            <pc:sldMk cId="3032876146" sldId="268"/>
            <ac:spMk id="673" creationId="{F3AA25EA-3D6A-4133-8EDC-F69C2ED25201}"/>
          </ac:spMkLst>
        </pc:spChg>
        <pc:graphicFrameChg chg="add mod">
          <ac:chgData name="Angela Marie Bernadette Teng" userId="5a525123-35fc-435a-812d-df8a55b51144" providerId="ADAL" clId="{F5092289-6A1A-EA4A-83C1-FEE537FCBC8A}" dt="2019-06-06T20:01:20.722" v="762" actId="1076"/>
          <ac:graphicFrameMkLst>
            <pc:docMk/>
            <pc:sldMk cId="3032876146" sldId="268"/>
            <ac:graphicFrameMk id="6" creationId="{595F595E-2633-EF4A-911F-D0503CF28448}"/>
          </ac:graphicFrameMkLst>
        </pc:graphicFrameChg>
        <pc:graphicFrameChg chg="mod">
          <ac:chgData name="Angela Marie Bernadette Teng" userId="5a525123-35fc-435a-812d-df8a55b51144" providerId="ADAL" clId="{F5092289-6A1A-EA4A-83C1-FEE537FCBC8A}" dt="2019-06-06T20:03:13.824" v="772" actId="1076"/>
          <ac:graphicFrameMkLst>
            <pc:docMk/>
            <pc:sldMk cId="3032876146" sldId="268"/>
            <ac:graphicFrameMk id="13" creationId="{E22B3403-1938-4CC6-AFE4-0B85A23931AB}"/>
          </ac:graphicFrameMkLst>
        </pc:graphicFrameChg>
        <pc:graphicFrameChg chg="del mod">
          <ac:chgData name="Angela Marie Bernadette Teng" userId="5a525123-35fc-435a-812d-df8a55b51144" providerId="ADAL" clId="{F5092289-6A1A-EA4A-83C1-FEE537FCBC8A}" dt="2019-06-06T19:54:45.745" v="662" actId="478"/>
          <ac:graphicFrameMkLst>
            <pc:docMk/>
            <pc:sldMk cId="3032876146" sldId="268"/>
            <ac:graphicFrameMk id="504" creationId="{ABADD57B-8C6F-442D-8B47-53C00BD13D6E}"/>
          </ac:graphicFrameMkLst>
        </pc:graphicFrameChg>
        <pc:picChg chg="add del mod">
          <ac:chgData name="Angela Marie Bernadette Teng" userId="5a525123-35fc-435a-812d-df8a55b51144" providerId="ADAL" clId="{F5092289-6A1A-EA4A-83C1-FEE537FCBC8A}" dt="2019-06-06T19:57:37.444" v="717" actId="478"/>
          <ac:picMkLst>
            <pc:docMk/>
            <pc:sldMk cId="3032876146" sldId="268"/>
            <ac:picMk id="4" creationId="{288C7DC8-0362-AA4C-9941-F5B0260A32A9}"/>
          </ac:picMkLst>
        </pc:picChg>
        <pc:picChg chg="add mod">
          <ac:chgData name="Angela Marie Bernadette Teng" userId="5a525123-35fc-435a-812d-df8a55b51144" providerId="ADAL" clId="{F5092289-6A1A-EA4A-83C1-FEE537FCBC8A}" dt="2019-06-06T20:00:43.188" v="752" actId="1076"/>
          <ac:picMkLst>
            <pc:docMk/>
            <pc:sldMk cId="3032876146" sldId="268"/>
            <ac:picMk id="7" creationId="{803A383C-026F-B44F-AF77-C8F3A5E05CD7}"/>
          </ac:picMkLst>
        </pc:picChg>
        <pc:picChg chg="add del mod">
          <ac:chgData name="Angela Marie Bernadette Teng" userId="5a525123-35fc-435a-812d-df8a55b51144" providerId="ADAL" clId="{F5092289-6A1A-EA4A-83C1-FEE537FCBC8A}" dt="2019-06-06T19:57:50.520" v="720" actId="478"/>
          <ac:picMkLst>
            <pc:docMk/>
            <pc:sldMk cId="3032876146" sldId="268"/>
            <ac:picMk id="10" creationId="{DCE222B7-D142-6448-98F8-E119B13503A4}"/>
          </ac:picMkLst>
        </pc:picChg>
        <pc:picChg chg="add del mod">
          <ac:chgData name="Angela Marie Bernadette Teng" userId="5a525123-35fc-435a-812d-df8a55b51144" providerId="ADAL" clId="{F5092289-6A1A-EA4A-83C1-FEE537FCBC8A}" dt="2019-06-06T19:58:13.279" v="722" actId="478"/>
          <ac:picMkLst>
            <pc:docMk/>
            <pc:sldMk cId="3032876146" sldId="268"/>
            <ac:picMk id="12" creationId="{79659484-F564-6148-B1E6-9457ABE778D2}"/>
          </ac:picMkLst>
        </pc:picChg>
        <pc:picChg chg="add del mod">
          <ac:chgData name="Angela Marie Bernadette Teng" userId="5a525123-35fc-435a-812d-df8a55b51144" providerId="ADAL" clId="{F5092289-6A1A-EA4A-83C1-FEE537FCBC8A}" dt="2019-06-06T19:58:32.537" v="724" actId="478"/>
          <ac:picMkLst>
            <pc:docMk/>
            <pc:sldMk cId="3032876146" sldId="268"/>
            <ac:picMk id="15" creationId="{1AAC2298-B3C2-8343-82F2-E8DA47E5C6E0}"/>
          </ac:picMkLst>
        </pc:picChg>
        <pc:picChg chg="add del mod">
          <ac:chgData name="Angela Marie Bernadette Teng" userId="5a525123-35fc-435a-812d-df8a55b51144" providerId="ADAL" clId="{F5092289-6A1A-EA4A-83C1-FEE537FCBC8A}" dt="2019-06-06T19:58:59.512" v="726" actId="478"/>
          <ac:picMkLst>
            <pc:docMk/>
            <pc:sldMk cId="3032876146" sldId="268"/>
            <ac:picMk id="17" creationId="{865FCF0E-87F3-D343-BC68-D072A652C9F3}"/>
          </ac:picMkLst>
        </pc:picChg>
        <pc:picChg chg="add del mod">
          <ac:chgData name="Angela Marie Bernadette Teng" userId="5a525123-35fc-435a-812d-df8a55b51144" providerId="ADAL" clId="{F5092289-6A1A-EA4A-83C1-FEE537FCBC8A}" dt="2019-06-06T20:02:57.723" v="767" actId="478"/>
          <ac:picMkLst>
            <pc:docMk/>
            <pc:sldMk cId="3032876146" sldId="268"/>
            <ac:picMk id="19" creationId="{10DD5B31-7D3A-2B44-BACC-327BC6E1FA54}"/>
          </ac:picMkLst>
        </pc:picChg>
        <pc:picChg chg="add mod">
          <ac:chgData name="Angela Marie Bernadette Teng" userId="5a525123-35fc-435a-812d-df8a55b51144" providerId="ADAL" clId="{F5092289-6A1A-EA4A-83C1-FEE537FCBC8A}" dt="2019-06-06T20:03:28.972" v="775" actId="14100"/>
          <ac:picMkLst>
            <pc:docMk/>
            <pc:sldMk cId="3032876146" sldId="268"/>
            <ac:picMk id="21" creationId="{B4EC3185-87D6-4F40-8A2D-3831F473EE5A}"/>
          </ac:picMkLst>
        </pc:picChg>
        <pc:picChg chg="add del mod">
          <ac:chgData name="Angela Marie Bernadette Teng" userId="5a525123-35fc-435a-812d-df8a55b51144" providerId="ADAL" clId="{F5092289-6A1A-EA4A-83C1-FEE537FCBC8A}" dt="2019-06-06T20:02:09.865" v="764" actId="478"/>
          <ac:picMkLst>
            <pc:docMk/>
            <pc:sldMk cId="3032876146" sldId="268"/>
            <ac:picMk id="23" creationId="{9FD6C30F-9FC3-9B4C-8BED-001319E84B26}"/>
          </ac:picMkLst>
        </pc:picChg>
        <pc:picChg chg="add mod">
          <ac:chgData name="Angela Marie Bernadette Teng" userId="5a525123-35fc-435a-812d-df8a55b51144" providerId="ADAL" clId="{F5092289-6A1A-EA4A-83C1-FEE537FCBC8A}" dt="2019-06-06T20:03:16.699" v="773" actId="14100"/>
          <ac:picMkLst>
            <pc:docMk/>
            <pc:sldMk cId="3032876146" sldId="268"/>
            <ac:picMk id="25" creationId="{3B9A9FE1-B647-1D4D-801C-089036E08985}"/>
          </ac:picMkLst>
        </pc:picChg>
      </pc:sldChg>
      <pc:sldChg chg="ord modTransition modNotesTx">
        <pc:chgData name="Angela Marie Bernadette Teng" userId="5a525123-35fc-435a-812d-df8a55b51144" providerId="ADAL" clId="{F5092289-6A1A-EA4A-83C1-FEE537FCBC8A}" dt="2019-06-06T20:15:00.254" v="816" actId="20577"/>
        <pc:sldMkLst>
          <pc:docMk/>
          <pc:sldMk cId="468642960" sldId="269"/>
        </pc:sldMkLst>
      </pc:sldChg>
      <pc:sldChg chg="modTransition">
        <pc:chgData name="Angela Marie Bernadette Teng" userId="5a525123-35fc-435a-812d-df8a55b51144" providerId="ADAL" clId="{F5092289-6A1A-EA4A-83C1-FEE537FCBC8A}" dt="2019-06-06T20:11:23.489" v="785"/>
        <pc:sldMkLst>
          <pc:docMk/>
          <pc:sldMk cId="3072342981" sldId="270"/>
        </pc:sldMkLst>
      </pc:sldChg>
      <pc:sldChg chg="modTransition">
        <pc:chgData name="Angela Marie Bernadette Teng" userId="5a525123-35fc-435a-812d-df8a55b51144" providerId="ADAL" clId="{F5092289-6A1A-EA4A-83C1-FEE537FCBC8A}" dt="2019-06-06T20:11:07.823" v="784"/>
        <pc:sldMkLst>
          <pc:docMk/>
          <pc:sldMk cId="2054929473" sldId="271"/>
        </pc:sldMkLst>
      </pc:sldChg>
      <pc:sldChg chg="ord">
        <pc:chgData name="Angela Marie Bernadette Teng" userId="5a525123-35fc-435a-812d-df8a55b51144" providerId="ADAL" clId="{F5092289-6A1A-EA4A-83C1-FEE537FCBC8A}" dt="2019-06-06T20:11:31.418" v="786"/>
        <pc:sldMkLst>
          <pc:docMk/>
          <pc:sldMk cId="1858667865" sldId="273"/>
        </pc:sldMkLst>
      </pc:sldChg>
      <pc:sldChg chg="addSp delSp modSp modAnim">
        <pc:chgData name="Angela Marie Bernadette Teng" userId="5a525123-35fc-435a-812d-df8a55b51144" providerId="ADAL" clId="{F5092289-6A1A-EA4A-83C1-FEE537FCBC8A}" dt="2019-06-06T20:18:15.303" v="870"/>
        <pc:sldMkLst>
          <pc:docMk/>
          <pc:sldMk cId="1549604412" sldId="276"/>
        </pc:sldMkLst>
        <pc:spChg chg="del">
          <ac:chgData name="Angela Marie Bernadette Teng" userId="5a525123-35fc-435a-812d-df8a55b51144" providerId="ADAL" clId="{F5092289-6A1A-EA4A-83C1-FEE537FCBC8A}" dt="2019-06-06T20:16:05.551" v="827" actId="478"/>
          <ac:spMkLst>
            <pc:docMk/>
            <pc:sldMk cId="1549604412" sldId="276"/>
            <ac:spMk id="2" creationId="{CFBC67CC-56EC-4885-81E9-083A4D39F737}"/>
          </ac:spMkLst>
        </pc:spChg>
        <pc:spChg chg="mod">
          <ac:chgData name="Angela Marie Bernadette Teng" userId="5a525123-35fc-435a-812d-df8a55b51144" providerId="ADAL" clId="{F5092289-6A1A-EA4A-83C1-FEE537FCBC8A}" dt="2019-06-06T20:16:59.481" v="858" actId="1076"/>
          <ac:spMkLst>
            <pc:docMk/>
            <pc:sldMk cId="1549604412" sldId="276"/>
            <ac:spMk id="7" creationId="{50262D20-42DC-874E-84E0-415B4B232840}"/>
          </ac:spMkLst>
        </pc:spChg>
        <pc:spChg chg="add del mod">
          <ac:chgData name="Angela Marie Bernadette Teng" userId="5a525123-35fc-435a-812d-df8a55b51144" providerId="ADAL" clId="{F5092289-6A1A-EA4A-83C1-FEE537FCBC8A}" dt="2019-06-06T20:16:12.408" v="830" actId="478"/>
          <ac:spMkLst>
            <pc:docMk/>
            <pc:sldMk cId="1549604412" sldId="276"/>
            <ac:spMk id="8" creationId="{219CE1A7-252C-7940-8110-FF0788C86427}"/>
          </ac:spMkLst>
        </pc:spChg>
        <pc:spChg chg="add mod">
          <ac:chgData name="Angela Marie Bernadette Teng" userId="5a525123-35fc-435a-812d-df8a55b51144" providerId="ADAL" clId="{F5092289-6A1A-EA4A-83C1-FEE537FCBC8A}" dt="2019-06-06T20:16:41.147" v="854" actId="14100"/>
          <ac:spMkLst>
            <pc:docMk/>
            <pc:sldMk cId="1549604412" sldId="276"/>
            <ac:spMk id="9" creationId="{39B94527-45A0-754F-BE82-07F40479DB51}"/>
          </ac:spMkLst>
        </pc:spChg>
        <pc:grpChg chg="add del mod">
          <ac:chgData name="Angela Marie Bernadette Teng" userId="5a525123-35fc-435a-812d-df8a55b51144" providerId="ADAL" clId="{F5092289-6A1A-EA4A-83C1-FEE537FCBC8A}" dt="2019-06-06T20:17:14.505" v="861" actId="478"/>
          <ac:grpSpMkLst>
            <pc:docMk/>
            <pc:sldMk cId="1549604412" sldId="276"/>
            <ac:grpSpMk id="5" creationId="{FF56CA4D-DC3B-E24D-93F9-215319B2FF06}"/>
          </ac:grpSpMkLst>
        </pc:grpChg>
        <pc:grpChg chg="add">
          <ac:chgData name="Angela Marie Bernadette Teng" userId="5a525123-35fc-435a-812d-df8a55b51144" providerId="ADAL" clId="{F5092289-6A1A-EA4A-83C1-FEE537FCBC8A}" dt="2019-06-06T20:17:15.191" v="862"/>
          <ac:grpSpMkLst>
            <pc:docMk/>
            <pc:sldMk cId="1549604412" sldId="276"/>
            <ac:grpSpMk id="10" creationId="{BC852B55-623E-7242-8FF8-9341CB4E4BA0}"/>
          </ac:grpSpMkLst>
        </pc:grpChg>
        <pc:picChg chg="mod">
          <ac:chgData name="Angela Marie Bernadette Teng" userId="5a525123-35fc-435a-812d-df8a55b51144" providerId="ADAL" clId="{F5092289-6A1A-EA4A-83C1-FEE537FCBC8A}" dt="2019-06-06T20:17:17.508" v="863" actId="1035"/>
          <ac:picMkLst>
            <pc:docMk/>
            <pc:sldMk cId="1549604412" sldId="276"/>
            <ac:picMk id="4" creationId="{2DD9634C-3138-44AA-BBC9-F287DFFF8A74}"/>
          </ac:picMkLst>
        </pc:picChg>
        <pc:picChg chg="add">
          <ac:chgData name="Angela Marie Bernadette Teng" userId="5a525123-35fc-435a-812d-df8a55b51144" providerId="ADAL" clId="{F5092289-6A1A-EA4A-83C1-FEE537FCBC8A}" dt="2019-06-06T20:18:15.303" v="870"/>
          <ac:picMkLst>
            <pc:docMk/>
            <pc:sldMk cId="1549604412" sldId="276"/>
            <ac:picMk id="13" creationId="{552A971C-7401-794C-B4DB-7A3F2FC07007}"/>
          </ac:picMkLst>
        </pc:picChg>
      </pc:sldChg>
      <pc:sldChg chg="add del">
        <pc:chgData name="Angela Marie Bernadette Teng" userId="5a525123-35fc-435a-812d-df8a55b51144" providerId="ADAL" clId="{F5092289-6A1A-EA4A-83C1-FEE537FCBC8A}" dt="2019-06-05T04:33:12.682" v="1" actId="2696"/>
        <pc:sldMkLst>
          <pc:docMk/>
          <pc:sldMk cId="85571963" sldId="277"/>
        </pc:sldMkLst>
      </pc:sldChg>
      <pc:sldChg chg="addSp modSp modAnim">
        <pc:chgData name="Angela Marie Bernadette Teng" userId="5a525123-35fc-435a-812d-df8a55b51144" providerId="ADAL" clId="{F5092289-6A1A-EA4A-83C1-FEE537FCBC8A}" dt="2019-06-06T20:36:28.956" v="888" actId="1076"/>
        <pc:sldMkLst>
          <pc:docMk/>
          <pc:sldMk cId="1668312381" sldId="282"/>
        </pc:sldMkLst>
        <pc:spChg chg="mod">
          <ac:chgData name="Angela Marie Bernadette Teng" userId="5a525123-35fc-435a-812d-df8a55b51144" providerId="ADAL" clId="{F5092289-6A1A-EA4A-83C1-FEE537FCBC8A}" dt="2019-06-06T20:09:01.140" v="783" actId="255"/>
          <ac:spMkLst>
            <pc:docMk/>
            <pc:sldMk cId="1668312381" sldId="282"/>
            <ac:spMk id="6" creationId="{6EA3BC78-C2E4-0B47-9AB4-E6E3C4CD02C7}"/>
          </ac:spMkLst>
        </pc:spChg>
        <pc:picChg chg="add mod">
          <ac:chgData name="Angela Marie Bernadette Teng" userId="5a525123-35fc-435a-812d-df8a55b51144" providerId="ADAL" clId="{F5092289-6A1A-EA4A-83C1-FEE537FCBC8A}" dt="2019-06-06T20:36:28.956" v="888" actId="1076"/>
          <ac:picMkLst>
            <pc:docMk/>
            <pc:sldMk cId="1668312381" sldId="282"/>
            <ac:picMk id="7" creationId="{E6080AD0-527A-4B45-A8FD-D12D02AC7098}"/>
          </ac:picMkLst>
        </pc:picChg>
      </pc:sldChg>
      <pc:sldChg chg="modTransition">
        <pc:chgData name="Angela Marie Bernadette Teng" userId="5a525123-35fc-435a-812d-df8a55b51144" providerId="ADAL" clId="{F5092289-6A1A-EA4A-83C1-FEE537FCBC8A}" dt="2019-06-06T20:33:37.764" v="872"/>
        <pc:sldMkLst>
          <pc:docMk/>
          <pc:sldMk cId="861398317" sldId="284"/>
        </pc:sldMkLst>
      </pc:sldChg>
      <pc:sldChg chg="addSp delSp modSp modNotesTx">
        <pc:chgData name="Angela Marie Bernadette Teng" userId="5a525123-35fc-435a-812d-df8a55b51144" providerId="ADAL" clId="{F5092289-6A1A-EA4A-83C1-FEE537FCBC8A}" dt="2019-06-06T19:39:12.944" v="411" actId="113"/>
        <pc:sldMkLst>
          <pc:docMk/>
          <pc:sldMk cId="4283830729" sldId="285"/>
        </pc:sldMkLst>
        <pc:spChg chg="del">
          <ac:chgData name="Angela Marie Bernadette Teng" userId="5a525123-35fc-435a-812d-df8a55b51144" providerId="ADAL" clId="{F5092289-6A1A-EA4A-83C1-FEE537FCBC8A}" dt="2019-06-06T19:29:27.533" v="2" actId="478"/>
          <ac:spMkLst>
            <pc:docMk/>
            <pc:sldMk cId="4283830729" sldId="285"/>
            <ac:spMk id="3" creationId="{6F52DA6E-9831-431E-BC7A-A37B82179FB6}"/>
          </ac:spMkLst>
        </pc:spChg>
        <pc:spChg chg="add del mod">
          <ac:chgData name="Angela Marie Bernadette Teng" userId="5a525123-35fc-435a-812d-df8a55b51144" providerId="ADAL" clId="{F5092289-6A1A-EA4A-83C1-FEE537FCBC8A}" dt="2019-06-06T19:34:14.155" v="82" actId="478"/>
          <ac:spMkLst>
            <pc:docMk/>
            <pc:sldMk cId="4283830729" sldId="285"/>
            <ac:spMk id="5" creationId="{6E63687A-5E45-C44B-985C-D36801F1BAB6}"/>
          </ac:spMkLst>
        </pc:spChg>
        <pc:spChg chg="mod">
          <ac:chgData name="Angela Marie Bernadette Teng" userId="5a525123-35fc-435a-812d-df8a55b51144" providerId="ADAL" clId="{F5092289-6A1A-EA4A-83C1-FEE537FCBC8A}" dt="2019-06-06T19:39:08.266" v="410" actId="20577"/>
          <ac:spMkLst>
            <pc:docMk/>
            <pc:sldMk cId="4283830729" sldId="285"/>
            <ac:spMk id="7" creationId="{C9F551D2-B95C-443E-B911-EC13DD33F139}"/>
          </ac:spMkLst>
        </pc:spChg>
        <pc:spChg chg="add mod">
          <ac:chgData name="Angela Marie Bernadette Teng" userId="5a525123-35fc-435a-812d-df8a55b51144" providerId="ADAL" clId="{F5092289-6A1A-EA4A-83C1-FEE537FCBC8A}" dt="2019-06-06T19:39:12.944" v="411" actId="113"/>
          <ac:spMkLst>
            <pc:docMk/>
            <pc:sldMk cId="4283830729" sldId="285"/>
            <ac:spMk id="10" creationId="{89542B1A-8BC8-8644-8F70-A808DA8D19FF}"/>
          </ac:spMkLst>
        </pc:spChg>
        <pc:picChg chg="del">
          <ac:chgData name="Angela Marie Bernadette Teng" userId="5a525123-35fc-435a-812d-df8a55b51144" providerId="ADAL" clId="{F5092289-6A1A-EA4A-83C1-FEE537FCBC8A}" dt="2019-06-06T19:34:09.956" v="80" actId="478"/>
          <ac:picMkLst>
            <pc:docMk/>
            <pc:sldMk cId="4283830729" sldId="285"/>
            <ac:picMk id="8" creationId="{EA7B6669-EB18-4FAA-876B-EEB47A3679FE}"/>
          </ac:picMkLst>
        </pc:picChg>
        <pc:picChg chg="add">
          <ac:chgData name="Angela Marie Bernadette Teng" userId="5a525123-35fc-435a-812d-df8a55b51144" providerId="ADAL" clId="{F5092289-6A1A-EA4A-83C1-FEE537FCBC8A}" dt="2019-06-06T19:34:11.017" v="81"/>
          <ac:picMkLst>
            <pc:docMk/>
            <pc:sldMk cId="4283830729" sldId="285"/>
            <ac:picMk id="13" creationId="{C85292B6-011A-E94E-8D2F-CE67FF01F014}"/>
          </ac:picMkLst>
        </pc:picChg>
      </pc:sldChg>
      <pc:sldChg chg="modSp add">
        <pc:chgData name="Angela Marie Bernadette Teng" userId="5a525123-35fc-435a-812d-df8a55b51144" providerId="ADAL" clId="{F5092289-6A1A-EA4A-83C1-FEE537FCBC8A}" dt="2019-06-06T20:35:09.139" v="882"/>
        <pc:sldMkLst>
          <pc:docMk/>
          <pc:sldMk cId="3632663670" sldId="286"/>
        </pc:sldMkLst>
        <pc:graphicFrameChg chg="mod">
          <ac:chgData name="Angela Marie Bernadette Teng" userId="5a525123-35fc-435a-812d-df8a55b51144" providerId="ADAL" clId="{F5092289-6A1A-EA4A-83C1-FEE537FCBC8A}" dt="2019-06-06T20:35:09.139" v="882"/>
          <ac:graphicFrameMkLst>
            <pc:docMk/>
            <pc:sldMk cId="3632663670" sldId="286"/>
            <ac:graphicFrameMk id="494" creationId="{6104A355-68D9-4880-B85A-0C63210393EA}"/>
          </ac:graphicFrameMkLst>
        </pc:graphicFrameChg>
      </pc:sldChg>
    </pc:docChg>
  </pc:docChgLst>
  <pc:docChgLst>
    <pc:chgData name="Amber Teng" userId="S::ateng@uchicago.edu::5a525123-35fc-435a-812d-df8a55b51144" providerId="AD" clId="Web-{6A0F58A5-E87B-43C3-8124-55A1F1075D9A}"/>
    <pc:docChg chg="modSld">
      <pc:chgData name="Amber Teng" userId="S::ateng@uchicago.edu::5a525123-35fc-435a-812d-df8a55b51144" providerId="AD" clId="Web-{6A0F58A5-E87B-43C3-8124-55A1F1075D9A}" dt="2019-06-06T18:42:01.611" v="4" actId="20577"/>
      <pc:docMkLst>
        <pc:docMk/>
      </pc:docMkLst>
      <pc:sldChg chg="addSp modSp mod setBg setClrOvrMap">
        <pc:chgData name="Amber Teng" userId="S::ateng@uchicago.edu::5a525123-35fc-435a-812d-df8a55b51144" providerId="AD" clId="Web-{6A0F58A5-E87B-43C3-8124-55A1F1075D9A}" dt="2019-06-06T18:42:01.611" v="3" actId="20577"/>
        <pc:sldMkLst>
          <pc:docMk/>
          <pc:sldMk cId="1850204767" sldId="266"/>
        </pc:sldMkLst>
        <pc:spChg chg="mod">
          <ac:chgData name="Amber Teng" userId="S::ateng@uchicago.edu::5a525123-35fc-435a-812d-df8a55b51144" providerId="AD" clId="Web-{6A0F58A5-E87B-43C3-8124-55A1F1075D9A}" dt="2019-06-06T18:41:44.330" v="0"/>
          <ac:spMkLst>
            <pc:docMk/>
            <pc:sldMk cId="1850204767" sldId="266"/>
            <ac:spMk id="2" creationId="{F9709886-7AA8-4420-A85D-6B72AB1DEB8D}"/>
          </ac:spMkLst>
        </pc:spChg>
        <pc:spChg chg="mod">
          <ac:chgData name="Amber Teng" userId="S::ateng@uchicago.edu::5a525123-35fc-435a-812d-df8a55b51144" providerId="AD" clId="Web-{6A0F58A5-E87B-43C3-8124-55A1F1075D9A}" dt="2019-06-06T18:42:01.611" v="3" actId="20577"/>
          <ac:spMkLst>
            <pc:docMk/>
            <pc:sldMk cId="1850204767" sldId="266"/>
            <ac:spMk id="4" creationId="{FD67A05A-F481-0045-99BA-0C7585C55CAC}"/>
          </ac:spMkLst>
        </pc:spChg>
        <pc:spChg chg="add">
          <ac:chgData name="Amber Teng" userId="S::ateng@uchicago.edu::5a525123-35fc-435a-812d-df8a55b51144" providerId="AD" clId="Web-{6A0F58A5-E87B-43C3-8124-55A1F1075D9A}" dt="2019-06-06T18:41:44.330" v="0"/>
          <ac:spMkLst>
            <pc:docMk/>
            <pc:sldMk cId="1850204767" sldId="266"/>
            <ac:spMk id="9" creationId="{B4AAD3FD-83A5-4B89-9F8F-01B8870865BE}"/>
          </ac:spMkLst>
        </pc:spChg>
        <pc:spChg chg="add">
          <ac:chgData name="Amber Teng" userId="S::ateng@uchicago.edu::5a525123-35fc-435a-812d-df8a55b51144" providerId="AD" clId="Web-{6A0F58A5-E87B-43C3-8124-55A1F1075D9A}" dt="2019-06-06T18:41:44.330" v="0"/>
          <ac:spMkLst>
            <pc:docMk/>
            <pc:sldMk cId="1850204767" sldId="266"/>
            <ac:spMk id="11" creationId="{61752F1D-FC0F-4103-9584-630E643CCDA6}"/>
          </ac:spMkLst>
        </pc:spChg>
        <pc:spChg chg="add">
          <ac:chgData name="Amber Teng" userId="S::ateng@uchicago.edu::5a525123-35fc-435a-812d-df8a55b51144" providerId="AD" clId="Web-{6A0F58A5-E87B-43C3-8124-55A1F1075D9A}" dt="2019-06-06T18:41:44.330" v="0"/>
          <ac:spMkLst>
            <pc:docMk/>
            <pc:sldMk cId="1850204767" sldId="266"/>
            <ac:spMk id="13" creationId="{70151CB7-E7DE-4917-B831-01DF9CE01306}"/>
          </ac:spMkLst>
        </pc:spChg>
        <pc:spChg chg="add">
          <ac:chgData name="Amber Teng" userId="S::ateng@uchicago.edu::5a525123-35fc-435a-812d-df8a55b51144" providerId="AD" clId="Web-{6A0F58A5-E87B-43C3-8124-55A1F1075D9A}" dt="2019-06-06T18:41:44.330" v="0"/>
          <ac:spMkLst>
            <pc:docMk/>
            <pc:sldMk cId="1850204767" sldId="266"/>
            <ac:spMk id="15" creationId="{A92A1116-1C84-41DF-B803-1F7B0883EC82}"/>
          </ac:spMkLst>
        </pc:spChg>
        <pc:picChg chg="mod">
          <ac:chgData name="Amber Teng" userId="S::ateng@uchicago.edu::5a525123-35fc-435a-812d-df8a55b51144" providerId="AD" clId="Web-{6A0F58A5-E87B-43C3-8124-55A1F1075D9A}" dt="2019-06-06T18:41:44.330" v="0"/>
          <ac:picMkLst>
            <pc:docMk/>
            <pc:sldMk cId="1850204767" sldId="266"/>
            <ac:picMk id="3" creationId="{5C049625-CD0E-40F8-BA77-709C5D2E65C7}"/>
          </ac:picMkLst>
        </pc:picChg>
      </pc:sldChg>
    </pc:docChg>
  </pc:docChgLst>
  <pc:docChgLst>
    <pc:chgData name="Akarsh Sahu" userId="S::akarshsahu@uchicago.edu::8bf038eb-fa43-4fd2-a85b-38850cb5f534" providerId="AD" clId="Web-{9FD54F8A-27DA-4ABB-93DC-22EA4826DA71}"/>
    <pc:docChg chg="modSld">
      <pc:chgData name="Akarsh Sahu" userId="S::akarshsahu@uchicago.edu::8bf038eb-fa43-4fd2-a85b-38850cb5f534" providerId="AD" clId="Web-{9FD54F8A-27DA-4ABB-93DC-22EA4826DA71}" dt="2019-06-06T19:46:00.189" v="2" actId="1076"/>
      <pc:docMkLst>
        <pc:docMk/>
      </pc:docMkLst>
      <pc:sldChg chg="modSp">
        <pc:chgData name="Akarsh Sahu" userId="S::akarshsahu@uchicago.edu::8bf038eb-fa43-4fd2-a85b-38850cb5f534" providerId="AD" clId="Web-{9FD54F8A-27DA-4ABB-93DC-22EA4826DA71}" dt="2019-06-06T19:46:00.189" v="2" actId="1076"/>
        <pc:sldMkLst>
          <pc:docMk/>
          <pc:sldMk cId="861398317" sldId="284"/>
        </pc:sldMkLst>
        <pc:graphicFrameChg chg="mod">
          <ac:chgData name="Akarsh Sahu" userId="S::akarshsahu@uchicago.edu::8bf038eb-fa43-4fd2-a85b-38850cb5f534" providerId="AD" clId="Web-{9FD54F8A-27DA-4ABB-93DC-22EA4826DA71}" dt="2019-06-06T19:46:00.189" v="2" actId="1076"/>
          <ac:graphicFrameMkLst>
            <pc:docMk/>
            <pc:sldMk cId="861398317" sldId="284"/>
            <ac:graphicFrameMk id="494" creationId="{6104A355-68D9-4880-B85A-0C63210393EA}"/>
          </ac:graphicFrameMkLst>
        </pc:graphicFrameChg>
      </pc:sldChg>
    </pc:docChg>
  </pc:docChgLst>
  <pc:docChgLst>
    <pc:chgData name="Akarsh Sahu" userId="8bf038eb-fa43-4fd2-a85b-38850cb5f534" providerId="ADAL" clId="{C674BC96-1828-4FF8-BCBC-38B052D6E042}"/>
    <pc:docChg chg="custSel modSld">
      <pc:chgData name="Akarsh Sahu" userId="8bf038eb-fa43-4fd2-a85b-38850cb5f534" providerId="ADAL" clId="{C674BC96-1828-4FF8-BCBC-38B052D6E042}" dt="2019-06-06T03:09:20.231" v="10" actId="1035"/>
      <pc:docMkLst>
        <pc:docMk/>
      </pc:docMkLst>
      <pc:sldChg chg="addCm modCm">
        <pc:chgData name="Akarsh Sahu" userId="8bf038eb-fa43-4fd2-a85b-38850cb5f534" providerId="ADAL" clId="{C674BC96-1828-4FF8-BCBC-38B052D6E042}" dt="2019-06-04T21:11:42.287" v="2"/>
        <pc:sldMkLst>
          <pc:docMk/>
          <pc:sldMk cId="4196398912" sldId="257"/>
        </pc:sldMkLst>
      </pc:sldChg>
      <pc:sldChg chg="addCm modCm">
        <pc:chgData name="Akarsh Sahu" userId="8bf038eb-fa43-4fd2-a85b-38850cb5f534" providerId="ADAL" clId="{C674BC96-1828-4FF8-BCBC-38B052D6E042}" dt="2019-06-04T21:13:09.061" v="6"/>
        <pc:sldMkLst>
          <pc:docMk/>
          <pc:sldMk cId="825610958" sldId="258"/>
        </pc:sldMkLst>
      </pc:sldChg>
      <pc:sldChg chg="addCm modCm">
        <pc:chgData name="Akarsh Sahu" userId="8bf038eb-fa43-4fd2-a85b-38850cb5f534" providerId="ADAL" clId="{C674BC96-1828-4FF8-BCBC-38B052D6E042}" dt="2019-06-04T21:18:38.192" v="8"/>
        <pc:sldMkLst>
          <pc:docMk/>
          <pc:sldMk cId="2592540547" sldId="259"/>
        </pc:sldMkLst>
      </pc:sldChg>
      <pc:sldChg chg="modSp">
        <pc:chgData name="Akarsh Sahu" userId="8bf038eb-fa43-4fd2-a85b-38850cb5f534" providerId="ADAL" clId="{C674BC96-1828-4FF8-BCBC-38B052D6E042}" dt="2019-06-06T03:09:20.231" v="10" actId="1035"/>
        <pc:sldMkLst>
          <pc:docMk/>
          <pc:sldMk cId="1858667865" sldId="273"/>
        </pc:sldMkLst>
        <pc:picChg chg="mod">
          <ac:chgData name="Akarsh Sahu" userId="8bf038eb-fa43-4fd2-a85b-38850cb5f534" providerId="ADAL" clId="{C674BC96-1828-4FF8-BCBC-38B052D6E042}" dt="2019-06-06T03:09:20.231" v="10" actId="1035"/>
          <ac:picMkLst>
            <pc:docMk/>
            <pc:sldMk cId="1858667865" sldId="273"/>
            <ac:picMk id="34" creationId="{E36BFDFA-B7AE-4BC6-A112-303028F42235}"/>
          </ac:picMkLst>
        </pc:picChg>
        <pc:picChg chg="mod">
          <ac:chgData name="Akarsh Sahu" userId="8bf038eb-fa43-4fd2-a85b-38850cb5f534" providerId="ADAL" clId="{C674BC96-1828-4FF8-BCBC-38B052D6E042}" dt="2019-06-05T22:04:56.091" v="9" actId="1036"/>
          <ac:picMkLst>
            <pc:docMk/>
            <pc:sldMk cId="1858667865" sldId="273"/>
            <ac:picMk id="459" creationId="{13597652-883D-4499-8EA7-59F06FE527C9}"/>
          </ac:picMkLst>
        </pc:picChg>
      </pc:sldChg>
    </pc:docChg>
  </pc:docChgLst>
  <pc:docChgLst>
    <pc:chgData name="Nazih Kalo" userId="S::nazihkalo@uchicago.edu::6078cf7f-6cbc-4982-be83-18fee09ad14a" providerId="AD" clId="Web-{282F9C13-0750-4E8B-AB3F-835BBECF9A21}"/>
    <pc:docChg chg="">
      <pc:chgData name="Nazih Kalo" userId="S::nazihkalo@uchicago.edu::6078cf7f-6cbc-4982-be83-18fee09ad14a" providerId="AD" clId="Web-{282F9C13-0750-4E8B-AB3F-835BBECF9A21}" dt="2019-06-04T19:55:57.217" v="0"/>
      <pc:docMkLst>
        <pc:docMk/>
      </pc:docMkLst>
      <pc:sldChg chg="addCm">
        <pc:chgData name="Nazih Kalo" userId="S::nazihkalo@uchicago.edu::6078cf7f-6cbc-4982-be83-18fee09ad14a" providerId="AD" clId="Web-{282F9C13-0750-4E8B-AB3F-835BBECF9A21}" dt="2019-06-04T19:55:57.217" v="0"/>
        <pc:sldMkLst>
          <pc:docMk/>
          <pc:sldMk cId="2465905627" sldId="263"/>
        </pc:sldMkLst>
      </pc:sldChg>
    </pc:docChg>
  </pc:docChgLst>
  <pc:docChgLst>
    <pc:chgData name="Amber Teng" userId="S::ateng@uchicago.edu::5a525123-35fc-435a-812d-df8a55b51144" providerId="AD" clId="Web-{75436341-90E1-89EA-122F-7CF9CDA3C879}"/>
    <pc:docChg chg="addSld delSld modSld">
      <pc:chgData name="Amber Teng" userId="S::ateng@uchicago.edu::5a525123-35fc-435a-812d-df8a55b51144" providerId="AD" clId="Web-{75436341-90E1-89EA-122F-7CF9CDA3C879}" dt="2019-06-04T16:55:28.534" v="356" actId="1076"/>
      <pc:docMkLst>
        <pc:docMk/>
      </pc:docMkLst>
      <pc:sldChg chg="addSp delSp modSp">
        <pc:chgData name="Amber Teng" userId="S::ateng@uchicago.edu::5a525123-35fc-435a-812d-df8a55b51144" providerId="AD" clId="Web-{75436341-90E1-89EA-122F-7CF9CDA3C879}" dt="2019-06-04T15:34:12.451" v="172" actId="1076"/>
        <pc:sldMkLst>
          <pc:docMk/>
          <pc:sldMk cId="4196398912" sldId="257"/>
        </pc:sldMkLst>
        <pc:spChg chg="mod">
          <ac:chgData name="Amber Teng" userId="S::ateng@uchicago.edu::5a525123-35fc-435a-812d-df8a55b51144" providerId="AD" clId="Web-{75436341-90E1-89EA-122F-7CF9CDA3C879}" dt="2019-06-04T15:24:10.814" v="60" actId="14100"/>
          <ac:spMkLst>
            <pc:docMk/>
            <pc:sldMk cId="4196398912" sldId="257"/>
            <ac:spMk id="3" creationId="{DCD179B0-BF88-4162-97F0-1A2EB25FD955}"/>
          </ac:spMkLst>
        </pc:spChg>
        <pc:picChg chg="add del mod">
          <ac:chgData name="Amber Teng" userId="S::ateng@uchicago.edu::5a525123-35fc-435a-812d-df8a55b51144" providerId="AD" clId="Web-{75436341-90E1-89EA-122F-7CF9CDA3C879}" dt="2019-06-04T15:24:19.080" v="64"/>
          <ac:picMkLst>
            <pc:docMk/>
            <pc:sldMk cId="4196398912" sldId="257"/>
            <ac:picMk id="4" creationId="{C14E1F25-F28A-4843-9F1B-4780A080E9F5}"/>
          </ac:picMkLst>
        </pc:picChg>
        <pc:picChg chg="add mod">
          <ac:chgData name="Amber Teng" userId="S::ateng@uchicago.edu::5a525123-35fc-435a-812d-df8a55b51144" providerId="AD" clId="Web-{75436341-90E1-89EA-122F-7CF9CDA3C879}" dt="2019-06-04T15:34:12.451" v="172" actId="1076"/>
          <ac:picMkLst>
            <pc:docMk/>
            <pc:sldMk cId="4196398912" sldId="257"/>
            <ac:picMk id="6" creationId="{A99DAC89-62AF-4E05-96AD-22213BFE1E61}"/>
          </ac:picMkLst>
        </pc:picChg>
      </pc:sldChg>
      <pc:sldChg chg="addSp modSp">
        <pc:chgData name="Amber Teng" userId="S::ateng@uchicago.edu::5a525123-35fc-435a-812d-df8a55b51144" providerId="AD" clId="Web-{75436341-90E1-89EA-122F-7CF9CDA3C879}" dt="2019-06-04T15:26:00.303" v="73" actId="1076"/>
        <pc:sldMkLst>
          <pc:docMk/>
          <pc:sldMk cId="825610958" sldId="258"/>
        </pc:sldMkLst>
        <pc:spChg chg="mod">
          <ac:chgData name="Amber Teng" userId="S::ateng@uchicago.edu::5a525123-35fc-435a-812d-df8a55b51144" providerId="AD" clId="Web-{75436341-90E1-89EA-122F-7CF9CDA3C879}" dt="2019-06-04T15:25:12.363" v="67" actId="1076"/>
          <ac:spMkLst>
            <pc:docMk/>
            <pc:sldMk cId="825610958" sldId="258"/>
            <ac:spMk id="3" creationId="{0947C525-95F1-4583-8C98-D3CF850403D7}"/>
          </ac:spMkLst>
        </pc:spChg>
        <pc:picChg chg="add mod">
          <ac:chgData name="Amber Teng" userId="S::ateng@uchicago.edu::5a525123-35fc-435a-812d-df8a55b51144" providerId="AD" clId="Web-{75436341-90E1-89EA-122F-7CF9CDA3C879}" dt="2019-06-04T15:26:00.303" v="73" actId="1076"/>
          <ac:picMkLst>
            <pc:docMk/>
            <pc:sldMk cId="825610958" sldId="258"/>
            <ac:picMk id="4" creationId="{2582E061-4AB1-44DC-8B13-1EAA68B4F44D}"/>
          </ac:picMkLst>
        </pc:picChg>
      </pc:sldChg>
      <pc:sldChg chg="modSp">
        <pc:chgData name="Amber Teng" userId="S::ateng@uchicago.edu::5a525123-35fc-435a-812d-df8a55b51144" providerId="AD" clId="Web-{75436341-90E1-89EA-122F-7CF9CDA3C879}" dt="2019-06-04T15:48:53.039" v="338" actId="1076"/>
        <pc:sldMkLst>
          <pc:docMk/>
          <pc:sldMk cId="2592540547" sldId="259"/>
        </pc:sldMkLst>
        <pc:cxnChg chg="mod">
          <ac:chgData name="Amber Teng" userId="S::ateng@uchicago.edu::5a525123-35fc-435a-812d-df8a55b51144" providerId="AD" clId="Web-{75436341-90E1-89EA-122F-7CF9CDA3C879}" dt="2019-06-04T15:48:53.039" v="338" actId="1076"/>
          <ac:cxnSpMkLst>
            <pc:docMk/>
            <pc:sldMk cId="2592540547" sldId="259"/>
            <ac:cxnSpMk id="70" creationId="{E07BB503-AD37-4376-BA3A-C1D3AD36C8E7}"/>
          </ac:cxnSpMkLst>
        </pc:cxnChg>
      </pc:sldChg>
      <pc:sldChg chg="addSp modSp">
        <pc:chgData name="Amber Teng" userId="S::ateng@uchicago.edu::5a525123-35fc-435a-812d-df8a55b51144" providerId="AD" clId="Web-{75436341-90E1-89EA-122F-7CF9CDA3C879}" dt="2019-06-04T15:26:36.836" v="78" actId="1076"/>
        <pc:sldMkLst>
          <pc:docMk/>
          <pc:sldMk cId="553002569" sldId="261"/>
        </pc:sldMkLst>
        <pc:spChg chg="mod">
          <ac:chgData name="Amber Teng" userId="S::ateng@uchicago.edu::5a525123-35fc-435a-812d-df8a55b51144" providerId="AD" clId="Web-{75436341-90E1-89EA-122F-7CF9CDA3C879}" dt="2019-06-04T15:21:36.869" v="50" actId="1076"/>
          <ac:spMkLst>
            <pc:docMk/>
            <pc:sldMk cId="553002569" sldId="261"/>
            <ac:spMk id="3" creationId="{F4C1AB94-806B-43D7-ADAB-085BD4492CF7}"/>
          </ac:spMkLst>
        </pc:spChg>
        <pc:picChg chg="add mod">
          <ac:chgData name="Amber Teng" userId="S::ateng@uchicago.edu::5a525123-35fc-435a-812d-df8a55b51144" providerId="AD" clId="Web-{75436341-90E1-89EA-122F-7CF9CDA3C879}" dt="2019-06-04T15:26:36.836" v="78" actId="1076"/>
          <ac:picMkLst>
            <pc:docMk/>
            <pc:sldMk cId="553002569" sldId="261"/>
            <ac:picMk id="4" creationId="{211F73F5-CCD0-41F1-A68B-32FB3198CA36}"/>
          </ac:picMkLst>
        </pc:picChg>
      </pc:sldChg>
      <pc:sldChg chg="addSp modSp">
        <pc:chgData name="Amber Teng" userId="S::ateng@uchicago.edu::5a525123-35fc-435a-812d-df8a55b51144" providerId="AD" clId="Web-{75436341-90E1-89EA-122F-7CF9CDA3C879}" dt="2019-06-04T16:55:28.534" v="356" actId="1076"/>
        <pc:sldMkLst>
          <pc:docMk/>
          <pc:sldMk cId="3972036000" sldId="262"/>
        </pc:sldMkLst>
        <pc:spChg chg="mod">
          <ac:chgData name="Amber Teng" userId="S::ateng@uchicago.edu::5a525123-35fc-435a-812d-df8a55b51144" providerId="AD" clId="Web-{75436341-90E1-89EA-122F-7CF9CDA3C879}" dt="2019-06-04T16:55:28.534" v="356" actId="1076"/>
          <ac:spMkLst>
            <pc:docMk/>
            <pc:sldMk cId="3972036000" sldId="262"/>
            <ac:spMk id="5" creationId="{9B885890-2533-427E-824F-DFCAD4BFD246}"/>
          </ac:spMkLst>
        </pc:spChg>
        <pc:picChg chg="add mod">
          <ac:chgData name="Amber Teng" userId="S::ateng@uchicago.edu::5a525123-35fc-435a-812d-df8a55b51144" providerId="AD" clId="Web-{75436341-90E1-89EA-122F-7CF9CDA3C879}" dt="2019-06-04T16:55:22.176" v="355" actId="1076"/>
          <ac:picMkLst>
            <pc:docMk/>
            <pc:sldMk cId="3972036000" sldId="262"/>
            <ac:picMk id="4" creationId="{422F1CFC-5E71-444C-9767-6766A9601AAB}"/>
          </ac:picMkLst>
        </pc:picChg>
      </pc:sldChg>
      <pc:sldChg chg="modSp addCm">
        <pc:chgData name="Amber Teng" userId="S::ateng@uchicago.edu::5a525123-35fc-435a-812d-df8a55b51144" providerId="AD" clId="Web-{75436341-90E1-89EA-122F-7CF9CDA3C879}" dt="2019-06-04T15:19:38.551" v="7"/>
        <pc:sldMkLst>
          <pc:docMk/>
          <pc:sldMk cId="2465905627" sldId="263"/>
        </pc:sldMkLst>
        <pc:spChg chg="mod">
          <ac:chgData name="Amber Teng" userId="S::ateng@uchicago.edu::5a525123-35fc-435a-812d-df8a55b51144" providerId="AD" clId="Web-{75436341-90E1-89EA-122F-7CF9CDA3C879}" dt="2019-06-04T15:19:20.566" v="5" actId="20577"/>
          <ac:spMkLst>
            <pc:docMk/>
            <pc:sldMk cId="2465905627" sldId="263"/>
            <ac:spMk id="7" creationId="{C9F551D2-B95C-443E-B911-EC13DD33F139}"/>
          </ac:spMkLst>
        </pc:spChg>
      </pc:sldChg>
      <pc:sldChg chg="modSp modNotes">
        <pc:chgData name="Amber Teng" userId="S::ateng@uchicago.edu::5a525123-35fc-435a-812d-df8a55b51144" providerId="AD" clId="Web-{75436341-90E1-89EA-122F-7CF9CDA3C879}" dt="2019-06-04T15:48:56.789" v="348" actId="20577"/>
        <pc:sldMkLst>
          <pc:docMk/>
          <pc:sldMk cId="1850204767" sldId="266"/>
        </pc:sldMkLst>
        <pc:spChg chg="mod">
          <ac:chgData name="Amber Teng" userId="S::ateng@uchicago.edu::5a525123-35fc-435a-812d-df8a55b51144" providerId="AD" clId="Web-{75436341-90E1-89EA-122F-7CF9CDA3C879}" dt="2019-06-04T15:48:56.789" v="348" actId="20577"/>
          <ac:spMkLst>
            <pc:docMk/>
            <pc:sldMk cId="1850204767" sldId="266"/>
            <ac:spMk id="5" creationId="{AD3C4EAB-7209-4DAE-B083-C8AC7968C52D}"/>
          </ac:spMkLst>
        </pc:spChg>
      </pc:sldChg>
      <pc:sldChg chg="modSp">
        <pc:chgData name="Amber Teng" userId="S::ateng@uchicago.edu::5a525123-35fc-435a-812d-df8a55b51144" providerId="AD" clId="Web-{75436341-90E1-89EA-122F-7CF9CDA3C879}" dt="2019-06-04T15:19:54.083" v="37" actId="20577"/>
        <pc:sldMkLst>
          <pc:docMk/>
          <pc:sldMk cId="2055697271" sldId="267"/>
        </pc:sldMkLst>
        <pc:spChg chg="mod">
          <ac:chgData name="Amber Teng" userId="S::ateng@uchicago.edu::5a525123-35fc-435a-812d-df8a55b51144" providerId="AD" clId="Web-{75436341-90E1-89EA-122F-7CF9CDA3C879}" dt="2019-06-04T15:19:54.083" v="37" actId="20577"/>
          <ac:spMkLst>
            <pc:docMk/>
            <pc:sldMk cId="2055697271" sldId="267"/>
            <ac:spMk id="3" creationId="{B371A797-DE5E-4370-9680-2E766DB45D09}"/>
          </ac:spMkLst>
        </pc:spChg>
      </pc:sldChg>
      <pc:sldChg chg="modSp">
        <pc:chgData name="Amber Teng" userId="S::ateng@uchicago.edu::5a525123-35fc-435a-812d-df8a55b51144" providerId="AD" clId="Web-{75436341-90E1-89EA-122F-7CF9CDA3C879}" dt="2019-06-04T15:32:15.555" v="119" actId="20577"/>
        <pc:sldMkLst>
          <pc:docMk/>
          <pc:sldMk cId="3032876146" sldId="268"/>
        </pc:sldMkLst>
        <pc:spChg chg="mod">
          <ac:chgData name="Amber Teng" userId="S::ateng@uchicago.edu::5a525123-35fc-435a-812d-df8a55b51144" providerId="AD" clId="Web-{75436341-90E1-89EA-122F-7CF9CDA3C879}" dt="2019-06-04T15:32:15.555" v="119" actId="20577"/>
          <ac:spMkLst>
            <pc:docMk/>
            <pc:sldMk cId="3032876146" sldId="268"/>
            <ac:spMk id="2" creationId="{79A0C703-1573-40FC-8FE9-C00F16D3DE70}"/>
          </ac:spMkLst>
        </pc:spChg>
      </pc:sldChg>
      <pc:sldChg chg="addSp modSp modNotes">
        <pc:chgData name="Amber Teng" userId="S::ateng@uchicago.edu::5a525123-35fc-435a-812d-df8a55b51144" providerId="AD" clId="Web-{75436341-90E1-89EA-122F-7CF9CDA3C879}" dt="2019-06-04T15:32:09.336" v="114" actId="1076"/>
        <pc:sldMkLst>
          <pc:docMk/>
          <pc:sldMk cId="468642960" sldId="269"/>
        </pc:sldMkLst>
        <pc:spChg chg="mod">
          <ac:chgData name="Amber Teng" userId="S::ateng@uchicago.edu::5a525123-35fc-435a-812d-df8a55b51144" providerId="AD" clId="Web-{75436341-90E1-89EA-122F-7CF9CDA3C879}" dt="2019-06-04T15:32:05.726" v="113" actId="20577"/>
          <ac:spMkLst>
            <pc:docMk/>
            <pc:sldMk cId="468642960" sldId="269"/>
            <ac:spMk id="2" creationId="{3D029B52-38EB-40A8-BBA0-74E95896624A}"/>
          </ac:spMkLst>
        </pc:spChg>
        <pc:spChg chg="mod">
          <ac:chgData name="Amber Teng" userId="S::ateng@uchicago.edu::5a525123-35fc-435a-812d-df8a55b51144" providerId="AD" clId="Web-{75436341-90E1-89EA-122F-7CF9CDA3C879}" dt="2019-06-04T15:31:46.319" v="99" actId="20577"/>
          <ac:spMkLst>
            <pc:docMk/>
            <pc:sldMk cId="468642960" sldId="269"/>
            <ac:spMk id="3" creationId="{4A051BD5-0892-48A0-B91B-D1CD79BFECCC}"/>
          </ac:spMkLst>
        </pc:spChg>
        <pc:graphicFrameChg chg="mod">
          <ac:chgData name="Amber Teng" userId="S::ateng@uchicago.edu::5a525123-35fc-435a-812d-df8a55b51144" providerId="AD" clId="Web-{75436341-90E1-89EA-122F-7CF9CDA3C879}" dt="2019-06-04T15:32:09.336" v="114" actId="1076"/>
          <ac:graphicFrameMkLst>
            <pc:docMk/>
            <pc:sldMk cId="468642960" sldId="269"/>
            <ac:graphicFrameMk id="4" creationId="{8091B444-5FB7-4FF6-9EFB-AE6DCC11741B}"/>
          </ac:graphicFrameMkLst>
        </pc:graphicFrameChg>
        <pc:picChg chg="add mod">
          <ac:chgData name="Amber Teng" userId="S::ateng@uchicago.edu::5a525123-35fc-435a-812d-df8a55b51144" providerId="AD" clId="Web-{75436341-90E1-89EA-122F-7CF9CDA3C879}" dt="2019-06-04T15:31:42.585" v="98" actId="1076"/>
          <ac:picMkLst>
            <pc:docMk/>
            <pc:sldMk cId="468642960" sldId="269"/>
            <ac:picMk id="26" creationId="{D1C38C91-38F8-4A9C-A922-636582A354C3}"/>
          </ac:picMkLst>
        </pc:picChg>
      </pc:sldChg>
      <pc:sldChg chg="modSp addCm">
        <pc:chgData name="Amber Teng" userId="S::ateng@uchicago.edu::5a525123-35fc-435a-812d-df8a55b51144" providerId="AD" clId="Web-{75436341-90E1-89EA-122F-7CF9CDA3C879}" dt="2019-06-04T15:33:19.089" v="170"/>
        <pc:sldMkLst>
          <pc:docMk/>
          <pc:sldMk cId="3072342981" sldId="270"/>
        </pc:sldMkLst>
        <pc:spChg chg="mod">
          <ac:chgData name="Amber Teng" userId="S::ateng@uchicago.edu::5a525123-35fc-435a-812d-df8a55b51144" providerId="AD" clId="Web-{75436341-90E1-89EA-122F-7CF9CDA3C879}" dt="2019-06-04T15:32:59.869" v="167" actId="20577"/>
          <ac:spMkLst>
            <pc:docMk/>
            <pc:sldMk cId="3072342981" sldId="270"/>
            <ac:spMk id="3" creationId="{6800422F-84E9-4269-B5AE-D51C6918D977}"/>
          </ac:spMkLst>
        </pc:spChg>
      </pc:sldChg>
      <pc:sldChg chg="addCm">
        <pc:chgData name="Amber Teng" userId="S::ateng@uchicago.edu::5a525123-35fc-435a-812d-df8a55b51144" providerId="AD" clId="Web-{75436341-90E1-89EA-122F-7CF9CDA3C879}" dt="2019-06-04T15:20:41.538" v="41"/>
        <pc:sldMkLst>
          <pc:docMk/>
          <pc:sldMk cId="1858667865" sldId="273"/>
        </pc:sldMkLst>
      </pc:sldChg>
      <pc:sldChg chg="delSp modSp new">
        <pc:chgData name="Amber Teng" userId="S::ateng@uchicago.edu::5a525123-35fc-435a-812d-df8a55b51144" providerId="AD" clId="Web-{75436341-90E1-89EA-122F-7CF9CDA3C879}" dt="2019-06-04T15:21:27.166" v="49" actId="1076"/>
        <pc:sldMkLst>
          <pc:docMk/>
          <pc:sldMk cId="2359841845" sldId="274"/>
        </pc:sldMkLst>
        <pc:spChg chg="mod">
          <ac:chgData name="Amber Teng" userId="S::ateng@uchicago.edu::5a525123-35fc-435a-812d-df8a55b51144" providerId="AD" clId="Web-{75436341-90E1-89EA-122F-7CF9CDA3C879}" dt="2019-06-04T15:21:27.166" v="49" actId="1076"/>
          <ac:spMkLst>
            <pc:docMk/>
            <pc:sldMk cId="2359841845" sldId="274"/>
            <ac:spMk id="2" creationId="{B75DA97A-7E39-42D5-8D20-B0952F2B1C7D}"/>
          </ac:spMkLst>
        </pc:spChg>
        <pc:spChg chg="del">
          <ac:chgData name="Amber Teng" userId="S::ateng@uchicago.edu::5a525123-35fc-435a-812d-df8a55b51144" providerId="AD" clId="Web-{75436341-90E1-89EA-122F-7CF9CDA3C879}" dt="2019-06-04T15:21:19.650" v="47"/>
          <ac:spMkLst>
            <pc:docMk/>
            <pc:sldMk cId="2359841845" sldId="274"/>
            <ac:spMk id="3" creationId="{2D84D458-1ED5-4E42-86BD-D8FED906E0AE}"/>
          </ac:spMkLst>
        </pc:spChg>
      </pc:sldChg>
      <pc:sldChg chg="addSp delSp modSp new addCm">
        <pc:chgData name="Amber Teng" userId="S::ateng@uchicago.edu::5a525123-35fc-435a-812d-df8a55b51144" providerId="AD" clId="Web-{75436341-90E1-89EA-122F-7CF9CDA3C879}" dt="2019-06-04T15:48:00.708" v="337"/>
        <pc:sldMkLst>
          <pc:docMk/>
          <pc:sldMk cId="992207692" sldId="275"/>
        </pc:sldMkLst>
        <pc:spChg chg="mod">
          <ac:chgData name="Amber Teng" userId="S::ateng@uchicago.edu::5a525123-35fc-435a-812d-df8a55b51144" providerId="AD" clId="Web-{75436341-90E1-89EA-122F-7CF9CDA3C879}" dt="2019-06-04T15:42:39.428" v="248" actId="1076"/>
          <ac:spMkLst>
            <pc:docMk/>
            <pc:sldMk cId="992207692" sldId="275"/>
            <ac:spMk id="2" creationId="{295D2525-13B7-47B4-865D-EBF40410D098}"/>
          </ac:spMkLst>
        </pc:spChg>
        <pc:spChg chg="del">
          <ac:chgData name="Amber Teng" userId="S::ateng@uchicago.edu::5a525123-35fc-435a-812d-df8a55b51144" providerId="AD" clId="Web-{75436341-90E1-89EA-122F-7CF9CDA3C879}" dt="2019-06-04T15:38:17.431" v="196"/>
          <ac:spMkLst>
            <pc:docMk/>
            <pc:sldMk cId="992207692" sldId="275"/>
            <ac:spMk id="3" creationId="{74213913-9E59-49F4-AFED-63382F468E7F}"/>
          </ac:spMkLst>
        </pc:spChg>
        <pc:graphicFrameChg chg="add mod ord modGraphic">
          <ac:chgData name="Amber Teng" userId="S::ateng@uchicago.edu::5a525123-35fc-435a-812d-df8a55b51144" providerId="AD" clId="Web-{75436341-90E1-89EA-122F-7CF9CDA3C879}" dt="2019-06-04T15:42:36.146" v="247" actId="1076"/>
          <ac:graphicFrameMkLst>
            <pc:docMk/>
            <pc:sldMk cId="992207692" sldId="275"/>
            <ac:graphicFrameMk id="4" creationId="{F5A9D45B-D003-42BF-B7C9-978978538D8C}"/>
          </ac:graphicFrameMkLst>
        </pc:graphicFrameChg>
        <pc:picChg chg="add mod">
          <ac:chgData name="Amber Teng" userId="S::ateng@uchicago.edu::5a525123-35fc-435a-812d-df8a55b51144" providerId="AD" clId="Web-{75436341-90E1-89EA-122F-7CF9CDA3C879}" dt="2019-06-04T15:44:24.448" v="297" actId="1076"/>
          <ac:picMkLst>
            <pc:docMk/>
            <pc:sldMk cId="992207692" sldId="275"/>
            <ac:picMk id="1069" creationId="{45BC82F6-FA19-49D0-9122-437DDF5983A9}"/>
          </ac:picMkLst>
        </pc:picChg>
        <pc:picChg chg="add mod">
          <ac:chgData name="Amber Teng" userId="S::ateng@uchicago.edu::5a525123-35fc-435a-812d-df8a55b51144" providerId="AD" clId="Web-{75436341-90E1-89EA-122F-7CF9CDA3C879}" dt="2019-06-04T15:43:04.210" v="258" actId="14100"/>
          <ac:picMkLst>
            <pc:docMk/>
            <pc:sldMk cId="992207692" sldId="275"/>
            <ac:picMk id="1071" creationId="{2AB4281D-3743-4FBA-9B8A-B6CDFF72ADD9}"/>
          </ac:picMkLst>
        </pc:picChg>
        <pc:picChg chg="add mod">
          <ac:chgData name="Amber Teng" userId="S::ateng@uchicago.edu::5a525123-35fc-435a-812d-df8a55b51144" providerId="AD" clId="Web-{75436341-90E1-89EA-122F-7CF9CDA3C879}" dt="2019-06-04T15:45:49.108" v="328" actId="1076"/>
          <ac:picMkLst>
            <pc:docMk/>
            <pc:sldMk cId="992207692" sldId="275"/>
            <ac:picMk id="1073" creationId="{F8CDEDB0-D2CA-4ABF-A6BF-D3A0B26412D6}"/>
          </ac:picMkLst>
        </pc:picChg>
        <pc:picChg chg="add mod">
          <ac:chgData name="Amber Teng" userId="S::ateng@uchicago.edu::5a525123-35fc-435a-812d-df8a55b51144" providerId="AD" clId="Web-{75436341-90E1-89EA-122F-7CF9CDA3C879}" dt="2019-06-04T15:44:11.807" v="289" actId="1076"/>
          <ac:picMkLst>
            <pc:docMk/>
            <pc:sldMk cId="992207692" sldId="275"/>
            <ac:picMk id="1075" creationId="{124A219E-16BC-4D98-9495-CB5CA7ED7DA9}"/>
          </ac:picMkLst>
        </pc:picChg>
        <pc:picChg chg="add mod">
          <ac:chgData name="Amber Teng" userId="S::ateng@uchicago.edu::5a525123-35fc-435a-812d-df8a55b51144" providerId="AD" clId="Web-{75436341-90E1-89EA-122F-7CF9CDA3C879}" dt="2019-06-04T15:45:58.624" v="331" actId="1076"/>
          <ac:picMkLst>
            <pc:docMk/>
            <pc:sldMk cId="992207692" sldId="275"/>
            <ac:picMk id="1077" creationId="{52BF4258-91CD-473A-98EB-0EF7DF8001E0}"/>
          </ac:picMkLst>
        </pc:picChg>
        <pc:picChg chg="add mod">
          <ac:chgData name="Amber Teng" userId="S::ateng@uchicago.edu::5a525123-35fc-435a-812d-df8a55b51144" providerId="AD" clId="Web-{75436341-90E1-89EA-122F-7CF9CDA3C879}" dt="2019-06-04T15:46:00.796" v="332" actId="1076"/>
          <ac:picMkLst>
            <pc:docMk/>
            <pc:sldMk cId="992207692" sldId="275"/>
            <ac:picMk id="1079" creationId="{7C568D6E-02BE-4303-BCCE-958D3B046999}"/>
          </ac:picMkLst>
        </pc:picChg>
        <pc:picChg chg="add del mod">
          <ac:chgData name="Amber Teng" userId="S::ateng@uchicago.edu::5a525123-35fc-435a-812d-df8a55b51144" providerId="AD" clId="Web-{75436341-90E1-89EA-122F-7CF9CDA3C879}" dt="2019-06-04T15:43:31.133" v="268"/>
          <ac:picMkLst>
            <pc:docMk/>
            <pc:sldMk cId="992207692" sldId="275"/>
            <ac:picMk id="1092" creationId="{6F9F2501-5528-4E4C-A731-967D01532F0C}"/>
          </ac:picMkLst>
        </pc:picChg>
        <pc:picChg chg="add mod">
          <ac:chgData name="Amber Teng" userId="S::ateng@uchicago.edu::5a525123-35fc-435a-812d-df8a55b51144" providerId="AD" clId="Web-{75436341-90E1-89EA-122F-7CF9CDA3C879}" dt="2019-06-04T15:45:57.109" v="330" actId="1076"/>
          <ac:picMkLst>
            <pc:docMk/>
            <pc:sldMk cId="992207692" sldId="275"/>
            <ac:picMk id="1094" creationId="{E58BFD49-4241-4B39-90C7-B59CDBAB6B89}"/>
          </ac:picMkLst>
        </pc:picChg>
        <pc:picChg chg="add mod">
          <ac:chgData name="Amber Teng" userId="S::ateng@uchicago.edu::5a525123-35fc-435a-812d-df8a55b51144" providerId="AD" clId="Web-{75436341-90E1-89EA-122F-7CF9CDA3C879}" dt="2019-06-04T15:45:45.218" v="327" actId="1076"/>
          <ac:picMkLst>
            <pc:docMk/>
            <pc:sldMk cId="992207692" sldId="275"/>
            <ac:picMk id="1096" creationId="{E6B9E157-1B2E-49B0-BED1-ACF1D74996DB}"/>
          </ac:picMkLst>
        </pc:picChg>
        <pc:picChg chg="add mod">
          <ac:chgData name="Amber Teng" userId="S::ateng@uchicago.edu::5a525123-35fc-435a-812d-df8a55b51144" providerId="AD" clId="Web-{75436341-90E1-89EA-122F-7CF9CDA3C879}" dt="2019-06-04T15:46:02.922" v="333" actId="1076"/>
          <ac:picMkLst>
            <pc:docMk/>
            <pc:sldMk cId="992207692" sldId="275"/>
            <ac:picMk id="1098" creationId="{4347073E-7C36-47D0-97FF-76503E26DD69}"/>
          </ac:picMkLst>
        </pc:picChg>
      </pc:sldChg>
    </pc:docChg>
  </pc:docChgLst>
  <pc:docChgLst>
    <pc:chgData name="Sowmya Nallapaneni" userId="S::snallapaneni@uchicago.edu::f86dc137-c8f7-47ca-bf7d-3d62132edf37" providerId="AD" clId="Web-{32DE7E13-CDD1-49B3-8309-60C063ECF9EE}"/>
    <pc:docChg chg="modSld">
      <pc:chgData name="Sowmya Nallapaneni" userId="S::snallapaneni@uchicago.edu::f86dc137-c8f7-47ca-bf7d-3d62132edf37" providerId="AD" clId="Web-{32DE7E13-CDD1-49B3-8309-60C063ECF9EE}" dt="2019-06-06T20:27:58.261" v="1"/>
      <pc:docMkLst>
        <pc:docMk/>
      </pc:docMkLst>
      <pc:sldChg chg="addSp delSp modSp">
        <pc:chgData name="Sowmya Nallapaneni" userId="S::snallapaneni@uchicago.edu::f86dc137-c8f7-47ca-bf7d-3d62132edf37" providerId="AD" clId="Web-{32DE7E13-CDD1-49B3-8309-60C063ECF9EE}" dt="2019-06-06T20:27:58.261" v="1"/>
        <pc:sldMkLst>
          <pc:docMk/>
          <pc:sldMk cId="1766689684" sldId="277"/>
        </pc:sldMkLst>
        <pc:picChg chg="add del mod">
          <ac:chgData name="Sowmya Nallapaneni" userId="S::snallapaneni@uchicago.edu::f86dc137-c8f7-47ca-bf7d-3d62132edf37" providerId="AD" clId="Web-{32DE7E13-CDD1-49B3-8309-60C063ECF9EE}" dt="2019-06-06T20:27:58.261" v="1"/>
          <ac:picMkLst>
            <pc:docMk/>
            <pc:sldMk cId="1766689684" sldId="277"/>
            <ac:picMk id="2" creationId="{AC5E1A44-AAC8-4C5A-B855-92F247BA8767}"/>
          </ac:picMkLst>
        </pc:picChg>
      </pc:sldChg>
    </pc:docChg>
  </pc:docChgLst>
  <pc:docChgLst>
    <pc:chgData name="Amber Teng" userId="S::ateng@uchicago.edu::5a525123-35fc-435a-812d-df8a55b51144" providerId="AD" clId="Web-{8B6D1185-AA8F-4285-A07A-CF5B8F92CE94}"/>
    <pc:docChg chg="addSld modSld">
      <pc:chgData name="Amber Teng" userId="S::ateng@uchicago.edu::5a525123-35fc-435a-812d-df8a55b51144" providerId="AD" clId="Web-{8B6D1185-AA8F-4285-A07A-CF5B8F92CE94}" dt="2019-06-06T19:26:54.984" v="61" actId="1076"/>
      <pc:docMkLst>
        <pc:docMk/>
      </pc:docMkLst>
      <pc:sldChg chg="modSp">
        <pc:chgData name="Amber Teng" userId="S::ateng@uchicago.edu::5a525123-35fc-435a-812d-df8a55b51144" providerId="AD" clId="Web-{8B6D1185-AA8F-4285-A07A-CF5B8F92CE94}" dt="2019-06-06T19:23:47.608" v="40" actId="20577"/>
        <pc:sldMkLst>
          <pc:docMk/>
          <pc:sldMk cId="2465905627" sldId="263"/>
        </pc:sldMkLst>
        <pc:spChg chg="mod">
          <ac:chgData name="Amber Teng" userId="S::ateng@uchicago.edu::5a525123-35fc-435a-812d-df8a55b51144" providerId="AD" clId="Web-{8B6D1185-AA8F-4285-A07A-CF5B8F92CE94}" dt="2019-06-06T19:23:47.608" v="40" actId="20577"/>
          <ac:spMkLst>
            <pc:docMk/>
            <pc:sldMk cId="2465905627" sldId="263"/>
            <ac:spMk id="7" creationId="{C9F551D2-B95C-443E-B911-EC13DD33F139}"/>
          </ac:spMkLst>
        </pc:spChg>
      </pc:sldChg>
      <pc:sldChg chg="modSp modNotes">
        <pc:chgData name="Amber Teng" userId="S::ateng@uchicago.edu::5a525123-35fc-435a-812d-df8a55b51144" providerId="AD" clId="Web-{8B6D1185-AA8F-4285-A07A-CF5B8F92CE94}" dt="2019-06-06T19:23:17.701" v="35"/>
        <pc:sldMkLst>
          <pc:docMk/>
          <pc:sldMk cId="861398317" sldId="284"/>
        </pc:sldMkLst>
        <pc:graphicFrameChg chg="mod modGraphic">
          <ac:chgData name="Amber Teng" userId="S::ateng@uchicago.edu::5a525123-35fc-435a-812d-df8a55b51144" providerId="AD" clId="Web-{8B6D1185-AA8F-4285-A07A-CF5B8F92CE94}" dt="2019-06-06T19:09:41.368" v="8" actId="1076"/>
          <ac:graphicFrameMkLst>
            <pc:docMk/>
            <pc:sldMk cId="861398317" sldId="284"/>
            <ac:graphicFrameMk id="494" creationId="{6104A355-68D9-4880-B85A-0C63210393EA}"/>
          </ac:graphicFrameMkLst>
        </pc:graphicFrameChg>
      </pc:sldChg>
      <pc:sldChg chg="addSp delSp modSp add replId modNotes">
        <pc:chgData name="Amber Teng" userId="S::ateng@uchicago.edu::5a525123-35fc-435a-812d-df8a55b51144" providerId="AD" clId="Web-{8B6D1185-AA8F-4285-A07A-CF5B8F92CE94}" dt="2019-06-06T19:26:54.984" v="61" actId="1076"/>
        <pc:sldMkLst>
          <pc:docMk/>
          <pc:sldMk cId="4283830729" sldId="285"/>
        </pc:sldMkLst>
        <pc:spChg chg="mod">
          <ac:chgData name="Amber Teng" userId="S::ateng@uchicago.edu::5a525123-35fc-435a-812d-df8a55b51144" providerId="AD" clId="Web-{8B6D1185-AA8F-4285-A07A-CF5B8F92CE94}" dt="2019-06-06T19:24:16.202" v="43" actId="1076"/>
          <ac:spMkLst>
            <pc:docMk/>
            <pc:sldMk cId="4283830729" sldId="285"/>
            <ac:spMk id="2" creationId="{8988138E-62BC-4D5D-917F-63E177D33E3A}"/>
          </ac:spMkLst>
        </pc:spChg>
        <pc:spChg chg="add mod">
          <ac:chgData name="Amber Teng" userId="S::ateng@uchicago.edu::5a525123-35fc-435a-812d-df8a55b51144" providerId="AD" clId="Web-{8B6D1185-AA8F-4285-A07A-CF5B8F92CE94}" dt="2019-06-06T19:25:44.046" v="56" actId="1076"/>
          <ac:spMkLst>
            <pc:docMk/>
            <pc:sldMk cId="4283830729" sldId="285"/>
            <ac:spMk id="3" creationId="{6F52DA6E-9831-431E-BC7A-A37B82179FB6}"/>
          </ac:spMkLst>
        </pc:spChg>
        <pc:spChg chg="mod">
          <ac:chgData name="Amber Teng" userId="S::ateng@uchicago.edu::5a525123-35fc-435a-812d-df8a55b51144" providerId="AD" clId="Web-{8B6D1185-AA8F-4285-A07A-CF5B8F92CE94}" dt="2019-06-06T19:26:54.984" v="61" actId="1076"/>
          <ac:spMkLst>
            <pc:docMk/>
            <pc:sldMk cId="4283830729" sldId="285"/>
            <ac:spMk id="7" creationId="{C9F551D2-B95C-443E-B911-EC13DD33F139}"/>
          </ac:spMkLst>
        </pc:spChg>
        <pc:graphicFrameChg chg="add del mod modGraphic">
          <ac:chgData name="Amber Teng" userId="S::ateng@uchicago.edu::5a525123-35fc-435a-812d-df8a55b51144" providerId="AD" clId="Web-{8B6D1185-AA8F-4285-A07A-CF5B8F92CE94}" dt="2019-06-06T19:26:42.390" v="60"/>
          <ac:graphicFrameMkLst>
            <pc:docMk/>
            <pc:sldMk cId="4283830729" sldId="285"/>
            <ac:graphicFrameMk id="4" creationId="{4ACAAEAC-B067-407D-9FDE-35EEEB7BCFFF}"/>
          </ac:graphicFrameMkLst>
        </pc:graphicFrameChg>
      </pc:sldChg>
    </pc:docChg>
  </pc:docChgLst>
  <pc:docChgLst>
    <pc:chgData name="Sowmya Nallapaneni" userId="S::snallapaneni@uchicago.edu::f86dc137-c8f7-47ca-bf7d-3d62132edf37" providerId="AD" clId="Web-{C31F6BA1-1ADE-4C83-BAB4-E6E50FE43867}"/>
    <pc:docChg chg="modSld">
      <pc:chgData name="Sowmya Nallapaneni" userId="S::snallapaneni@uchicago.edu::f86dc137-c8f7-47ca-bf7d-3d62132edf37" providerId="AD" clId="Web-{C31F6BA1-1ADE-4C83-BAB4-E6E50FE43867}" dt="2019-06-06T19:36:29.377" v="4"/>
      <pc:docMkLst>
        <pc:docMk/>
      </pc:docMkLst>
      <pc:sldChg chg="modAnim">
        <pc:chgData name="Sowmya Nallapaneni" userId="S::snallapaneni@uchicago.edu::f86dc137-c8f7-47ca-bf7d-3d62132edf37" providerId="AD" clId="Web-{C31F6BA1-1ADE-4C83-BAB4-E6E50FE43867}" dt="2019-06-06T19:36:29.377" v="4"/>
        <pc:sldMkLst>
          <pc:docMk/>
          <pc:sldMk cId="1766689684" sldId="277"/>
        </pc:sldMkLst>
      </pc:sldChg>
    </pc:docChg>
  </pc:docChgLst>
  <pc:docChgLst>
    <pc:chgData name="Nazih Kalo" userId="S::nazihkalo@uchicago.edu::6078cf7f-6cbc-4982-be83-18fee09ad14a" providerId="AD" clId="Web-{998C574E-E432-4633-A9CC-2DF830DDD78D}"/>
    <pc:docChg chg="modSld">
      <pc:chgData name="Nazih Kalo" userId="S::nazihkalo@uchicago.edu::6078cf7f-6cbc-4982-be83-18fee09ad14a" providerId="AD" clId="Web-{998C574E-E432-4633-A9CC-2DF830DDD78D}" dt="2019-06-04T20:48:45.470" v="61" actId="20577"/>
      <pc:docMkLst>
        <pc:docMk/>
      </pc:docMkLst>
      <pc:sldChg chg="modSp">
        <pc:chgData name="Nazih Kalo" userId="S::nazihkalo@uchicago.edu::6078cf7f-6cbc-4982-be83-18fee09ad14a" providerId="AD" clId="Web-{998C574E-E432-4633-A9CC-2DF830DDD78D}" dt="2019-06-04T20:48:45.470" v="60" actId="20577"/>
        <pc:sldMkLst>
          <pc:docMk/>
          <pc:sldMk cId="2054929473" sldId="271"/>
        </pc:sldMkLst>
        <pc:spChg chg="mod">
          <ac:chgData name="Nazih Kalo" userId="S::nazihkalo@uchicago.edu::6078cf7f-6cbc-4982-be83-18fee09ad14a" providerId="AD" clId="Web-{998C574E-E432-4633-A9CC-2DF830DDD78D}" dt="2019-06-04T20:48:45.470" v="60" actId="20577"/>
          <ac:spMkLst>
            <pc:docMk/>
            <pc:sldMk cId="2054929473" sldId="271"/>
            <ac:spMk id="3" creationId="{A87513E2-7CCC-4F26-97C0-4BE9C5B2994E}"/>
          </ac:spMkLst>
        </pc:spChg>
      </pc:sldChg>
    </pc:docChg>
  </pc:docChgLst>
  <pc:docChgLst>
    <pc:chgData name="Amber Teng" userId="S::ateng@uchicago.edu::5a525123-35fc-435a-812d-df8a55b51144" providerId="AD" clId="Web-{CA129C15-C9B9-4ECE-B885-4D45B5B4367F}"/>
    <pc:docChg chg="addSld modSld">
      <pc:chgData name="Amber Teng" userId="S::ateng@uchicago.edu::5a525123-35fc-435a-812d-df8a55b51144" providerId="AD" clId="Web-{CA129C15-C9B9-4ECE-B885-4D45B5B4367F}" dt="2019-06-05T04:21:59.700" v="56" actId="1076"/>
      <pc:docMkLst>
        <pc:docMk/>
      </pc:docMkLst>
      <pc:sldChg chg="addSp delSp modSp">
        <pc:chgData name="Amber Teng" userId="S::ateng@uchicago.edu::5a525123-35fc-435a-812d-df8a55b51144" providerId="AD" clId="Web-{CA129C15-C9B9-4ECE-B885-4D45B5B4367F}" dt="2019-06-05T04:19:53.029" v="39" actId="1076"/>
        <pc:sldMkLst>
          <pc:docMk/>
          <pc:sldMk cId="1850204767" sldId="266"/>
        </pc:sldMkLst>
        <pc:spChg chg="mod">
          <ac:chgData name="Amber Teng" userId="S::ateng@uchicago.edu::5a525123-35fc-435a-812d-df8a55b51144" providerId="AD" clId="Web-{CA129C15-C9B9-4ECE-B885-4D45B5B4367F}" dt="2019-06-05T04:19:23.543" v="34" actId="20577"/>
          <ac:spMkLst>
            <pc:docMk/>
            <pc:sldMk cId="1850204767" sldId="266"/>
            <ac:spMk id="2" creationId="{F9709886-7AA8-4420-A85D-6B72AB1DEB8D}"/>
          </ac:spMkLst>
        </pc:spChg>
        <pc:spChg chg="del">
          <ac:chgData name="Amber Teng" userId="S::ateng@uchicago.edu::5a525123-35fc-435a-812d-df8a55b51144" providerId="AD" clId="Web-{CA129C15-C9B9-4ECE-B885-4D45B5B4367F}" dt="2019-06-05T04:19:25.309" v="35"/>
          <ac:spMkLst>
            <pc:docMk/>
            <pc:sldMk cId="1850204767" sldId="266"/>
            <ac:spMk id="5" creationId="{AD3C4EAB-7209-4DAE-B083-C8AC7968C52D}"/>
          </ac:spMkLst>
        </pc:spChg>
        <pc:picChg chg="add mod">
          <ac:chgData name="Amber Teng" userId="S::ateng@uchicago.edu::5a525123-35fc-435a-812d-df8a55b51144" providerId="AD" clId="Web-{CA129C15-C9B9-4ECE-B885-4D45B5B4367F}" dt="2019-06-05T04:19:53.029" v="39" actId="1076"/>
          <ac:picMkLst>
            <pc:docMk/>
            <pc:sldMk cId="1850204767" sldId="266"/>
            <ac:picMk id="3" creationId="{5C049625-CD0E-40F8-BA77-709C5D2E65C7}"/>
          </ac:picMkLst>
        </pc:picChg>
      </pc:sldChg>
      <pc:sldChg chg="addSp delSp modSp">
        <pc:chgData name="Amber Teng" userId="S::ateng@uchicago.edu::5a525123-35fc-435a-812d-df8a55b51144" providerId="AD" clId="Web-{CA129C15-C9B9-4ECE-B885-4D45B5B4367F}" dt="2019-06-05T04:21:59.700" v="56" actId="1076"/>
        <pc:sldMkLst>
          <pc:docMk/>
          <pc:sldMk cId="2055697271" sldId="267"/>
        </pc:sldMkLst>
        <pc:spChg chg="mod">
          <ac:chgData name="Amber Teng" userId="S::ateng@uchicago.edu::5a525123-35fc-435a-812d-df8a55b51144" providerId="AD" clId="Web-{CA129C15-C9B9-4ECE-B885-4D45B5B4367F}" dt="2019-06-05T04:18:18.747" v="26" actId="20577"/>
          <ac:spMkLst>
            <pc:docMk/>
            <pc:sldMk cId="2055697271" sldId="267"/>
            <ac:spMk id="2" creationId="{12E6D6DF-DA95-4198-8B09-52B7C5877F62}"/>
          </ac:spMkLst>
        </pc:spChg>
        <pc:spChg chg="del">
          <ac:chgData name="Amber Teng" userId="S::ateng@uchicago.edu::5a525123-35fc-435a-812d-df8a55b51144" providerId="AD" clId="Web-{CA129C15-C9B9-4ECE-B885-4D45B5B4367F}" dt="2019-06-05T04:15:13.229" v="0"/>
          <ac:spMkLst>
            <pc:docMk/>
            <pc:sldMk cId="2055697271" sldId="267"/>
            <ac:spMk id="3" creationId="{B371A797-DE5E-4370-9680-2E766DB45D09}"/>
          </ac:spMkLst>
        </pc:spChg>
        <pc:spChg chg="add del mod">
          <ac:chgData name="Amber Teng" userId="S::ateng@uchicago.edu::5a525123-35fc-435a-812d-df8a55b51144" providerId="AD" clId="Web-{CA129C15-C9B9-4ECE-B885-4D45B5B4367F}" dt="2019-06-05T04:16:27.572" v="1"/>
          <ac:spMkLst>
            <pc:docMk/>
            <pc:sldMk cId="2055697271" sldId="267"/>
            <ac:spMk id="5" creationId="{95CCD383-E482-4D15-89BE-FD2E5AA7A317}"/>
          </ac:spMkLst>
        </pc:spChg>
        <pc:spChg chg="add del mod">
          <ac:chgData name="Amber Teng" userId="S::ateng@uchicago.edu::5a525123-35fc-435a-812d-df8a55b51144" providerId="AD" clId="Web-{CA129C15-C9B9-4ECE-B885-4D45B5B4367F}" dt="2019-06-05T04:16:30.916" v="5"/>
          <ac:spMkLst>
            <pc:docMk/>
            <pc:sldMk cId="2055697271" sldId="267"/>
            <ac:spMk id="6" creationId="{6FE3460C-5ADA-4595-8BBB-0D26740C0FEA}"/>
          </ac:spMkLst>
        </pc:spChg>
        <pc:spChg chg="add mod">
          <ac:chgData name="Amber Teng" userId="S::ateng@uchicago.edu::5a525123-35fc-435a-812d-df8a55b51144" providerId="AD" clId="Web-{CA129C15-C9B9-4ECE-B885-4D45B5B4367F}" dt="2019-06-05T04:21:59.700" v="56" actId="1076"/>
          <ac:spMkLst>
            <pc:docMk/>
            <pc:sldMk cId="2055697271" sldId="267"/>
            <ac:spMk id="11" creationId="{295BC615-B1FE-4B10-A0D3-D6C98CAA64A6}"/>
          </ac:spMkLst>
        </pc:spChg>
        <pc:picChg chg="add mod">
          <ac:chgData name="Amber Teng" userId="S::ateng@uchicago.edu::5a525123-35fc-435a-812d-df8a55b51144" providerId="AD" clId="Web-{CA129C15-C9B9-4ECE-B885-4D45B5B4367F}" dt="2019-06-05T04:17:35.606" v="10" actId="14100"/>
          <ac:picMkLst>
            <pc:docMk/>
            <pc:sldMk cId="2055697271" sldId="267"/>
            <ac:picMk id="7" creationId="{C73A1677-C80C-4ED8-A2F4-A78FB3001D23}"/>
          </ac:picMkLst>
        </pc:picChg>
        <pc:picChg chg="add mod">
          <ac:chgData name="Amber Teng" userId="S::ateng@uchicago.edu::5a525123-35fc-435a-812d-df8a55b51144" providerId="AD" clId="Web-{CA129C15-C9B9-4ECE-B885-4D45B5B4367F}" dt="2019-06-05T04:17:52.262" v="15" actId="14100"/>
          <ac:picMkLst>
            <pc:docMk/>
            <pc:sldMk cId="2055697271" sldId="267"/>
            <ac:picMk id="9" creationId="{EB4351D1-D77C-45B1-9CE9-DCFECFC83DC2}"/>
          </ac:picMkLst>
        </pc:picChg>
      </pc:sldChg>
      <pc:sldChg chg="addSp delSp modSp new">
        <pc:chgData name="Amber Teng" userId="S::ateng@uchicago.edu::5a525123-35fc-435a-812d-df8a55b51144" providerId="AD" clId="Web-{CA129C15-C9B9-4ECE-B885-4D45B5B4367F}" dt="2019-06-05T04:18:35.887" v="31" actId="1076"/>
        <pc:sldMkLst>
          <pc:docMk/>
          <pc:sldMk cId="1549604412" sldId="276"/>
        </pc:sldMkLst>
        <pc:spChg chg="mod">
          <ac:chgData name="Amber Teng" userId="S::ateng@uchicago.edu::5a525123-35fc-435a-812d-df8a55b51144" providerId="AD" clId="Web-{CA129C15-C9B9-4ECE-B885-4D45B5B4367F}" dt="2019-06-05T04:18:22.372" v="29" actId="20577"/>
          <ac:spMkLst>
            <pc:docMk/>
            <pc:sldMk cId="1549604412" sldId="276"/>
            <ac:spMk id="2" creationId="{CFBC67CC-56EC-4885-81E9-083A4D39F737}"/>
          </ac:spMkLst>
        </pc:spChg>
        <pc:spChg chg="del">
          <ac:chgData name="Amber Teng" userId="S::ateng@uchicago.edu::5a525123-35fc-435a-812d-df8a55b51144" providerId="AD" clId="Web-{CA129C15-C9B9-4ECE-B885-4D45B5B4367F}" dt="2019-06-05T04:18:34.981" v="30"/>
          <ac:spMkLst>
            <pc:docMk/>
            <pc:sldMk cId="1549604412" sldId="276"/>
            <ac:spMk id="3" creationId="{6548F34D-E79F-4A5B-A193-E9ED5D10D331}"/>
          </ac:spMkLst>
        </pc:spChg>
        <pc:picChg chg="add mod ord">
          <ac:chgData name="Amber Teng" userId="S::ateng@uchicago.edu::5a525123-35fc-435a-812d-df8a55b51144" providerId="AD" clId="Web-{CA129C15-C9B9-4ECE-B885-4D45B5B4367F}" dt="2019-06-05T04:18:35.887" v="31" actId="1076"/>
          <ac:picMkLst>
            <pc:docMk/>
            <pc:sldMk cId="1549604412" sldId="276"/>
            <ac:picMk id="4" creationId="{2DD9634C-3138-44AA-BBC9-F287DFFF8A74}"/>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04T08:16:20.726" idx="3">
    <p:pos x="6293" y="945"/>
    <p:text>not sure about this sentece, not sure if its clear [@Sowmya Nallapaneni]</p:text>
    <p:extLst>
      <p:ext uri="{C676402C-5697-4E1C-873F-D02D1690AC5C}">
        <p15:threadingInfo xmlns:p15="http://schemas.microsoft.com/office/powerpoint/2012/main" timeZoneBias="420"/>
      </p:ext>
    </p:extLst>
  </p:cm>
  <p:cm authorId="3" dt="2019-06-04T16:11:26.915" idx="1">
    <p:pos x="10" y="10"/>
    <p:text>Problem, outcome, insights, methodology(brief)</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5-26T10:43:55.587" idx="1">
    <p:pos x="4179" y="537"/>
    <p:text>​Relationship &amp; Cardinality: &lt;-- not sure if we need this since the arrows already show it​
​
</p:text>
    <p:extLst>
      <p:ext uri="{C676402C-5697-4E1C-873F-D02D1690AC5C}">
        <p15:threadingInfo xmlns:p15="http://schemas.microsoft.com/office/powerpoint/2012/main" timeZoneBias="420"/>
      </p:ext>
    </p:extLst>
  </p:cm>
  <p:cm authorId="1" dt="2019-05-26T10:44:00.149" idx="2">
    <p:pos x="4275" y="633"/>
    <p:text>Datatypes: &lt;-- also already shown in the table ?
</p:text>
    <p:extLst>
      <p:ext uri="{C676402C-5697-4E1C-873F-D02D1690AC5C}">
        <p15:threadingInfo xmlns:p15="http://schemas.microsoft.com/office/powerpoint/2012/main" timeZoneBias="420"/>
      </p:ext>
    </p:extLst>
  </p:cm>
  <p:cm authorId="1" dt="2019-06-04T08:19:38.551" idx="5">
    <p:pos x="4275" y="729"/>
    <p:text>is this the updated one? 
[@Nazih Kalo] 
</p:text>
    <p:extLst>
      <p:ext uri="{C676402C-5697-4E1C-873F-D02D1690AC5C}">
        <p15:threadingInfo xmlns:p15="http://schemas.microsoft.com/office/powerpoint/2012/main" timeZoneBias="420">
          <p15:parentCm authorId="1" idx="2"/>
        </p15:threadingInfo>
      </p:ext>
    </p:extLst>
  </p:cm>
  <p:cm authorId="2" dt="2019-06-04T12:55:57.217" idx="1">
    <p:pos x="4275" y="825"/>
    <p:text>yes it is
</p:text>
    <p:extLst>
      <p:ext uri="{C676402C-5697-4E1C-873F-D02D1690AC5C}">
        <p15:threadingInfo xmlns:p15="http://schemas.microsoft.com/office/powerpoint/2012/main" timeZoneBias="420">
          <p15:parentCm authorId="1" idx="2"/>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6-04T08:33:19.089" idx="7">
    <p:pos x="6327" y="281"/>
    <p:text>i guess we can summarize what we did then add pictures here [@Sowmya Nallapaneni] 
</p:text>
    <p:extLst>
      <p:ext uri="{C676402C-5697-4E1C-873F-D02D1690AC5C}">
        <p15:threadingInfo xmlns:p15="http://schemas.microsoft.com/office/powerpoint/2012/main" timeZoneBias="4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6-04T08:20:41.538" idx="6">
    <p:pos x="6327" y="281"/>
    <p:text>should we clean this up or is it ok? i tried to add all our tech stack stuff [@Sowmya Nallapaneni] 
</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6-04T08:46:50.564" idx="8">
    <p:pos x="7001" y="106"/>
    <p:text>should we keep the logos or is it too messy @sowmya
</p:text>
    <p:extLst>
      <p:ext uri="{C676402C-5697-4E1C-873F-D02D1690AC5C}">
        <p15:threadingInfo xmlns:p15="http://schemas.microsoft.com/office/powerpoint/2012/main" timeZoneBias="420"/>
      </p:ext>
    </p:extLst>
  </p:cm>
  <p:cm authorId="1" dt="2019-06-04T08:46:56.158" idx="9">
    <p:pos x="7001" y="202"/>
    <p:text>[@Sowmya Nallapaneni] 
</p:text>
    <p:extLst>
      <p:ext uri="{C676402C-5697-4E1C-873F-D02D1690AC5C}">
        <p15:threadingInfo xmlns:p15="http://schemas.microsoft.com/office/powerpoint/2012/main" timeZoneBias="420">
          <p15:parentCm authorId="1" idx="8"/>
        </p15:threadingInfo>
      </p:ext>
    </p:extLst>
  </p:cm>
  <p:cm authorId="1" dt="2019-06-04T08:48:00.708" idx="10">
    <p:pos x="7001" y="298"/>
    <p:text>or should we do one slide per extraction type 
</p:text>
    <p:extLst>
      <p:ext uri="{C676402C-5697-4E1C-873F-D02D1690AC5C}">
        <p15:threadingInfo xmlns:p15="http://schemas.microsoft.com/office/powerpoint/2012/main" timeZoneBias="420">
          <p15:parentCm authorId="1"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04T08:16:20.726" idx="3">
    <p:pos x="6293" y="945"/>
    <p:text>not sure about this sentece, not sure if its clear [@Sowmya Nallapaneni]</p:text>
    <p:extLst>
      <p:ext uri="{C676402C-5697-4E1C-873F-D02D1690AC5C}">
        <p15:threadingInfo xmlns:p15="http://schemas.microsoft.com/office/powerpoint/2012/main" timeZoneBias="420"/>
      </p:ext>
    </p:extLst>
  </p:cm>
  <p:cm authorId="3" dt="2019-06-04T16:11:26.915" idx="1">
    <p:pos x="10" y="10"/>
    <p:text>Problem, outcome, insights, methodology(brief)</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04T08:16:20.726" idx="3">
    <p:pos x="6293" y="945"/>
    <p:text>not sure about this sentece, not sure if its clear [@Sowmya Nallapaneni]</p:text>
    <p:extLst>
      <p:ext uri="{C676402C-5697-4E1C-873F-D02D1690AC5C}">
        <p15:threadingInfo xmlns:p15="http://schemas.microsoft.com/office/powerpoint/2012/main" timeZoneBias="420"/>
      </p:ext>
    </p:extLst>
  </p:cm>
  <p:cm authorId="3" dt="2019-06-04T16:11:26.915" idx="1">
    <p:pos x="10" y="10"/>
    <p:text>Problem, outcome, insights, methodology(brief)</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19-06-04T16:11:49.146" idx="2">
    <p:pos x="2921" y="1124"/>
    <p:text>social media resources</p:text>
    <p:extLst>
      <p:ext uri="{C676402C-5697-4E1C-873F-D02D1690AC5C}">
        <p15:threadingInfo xmlns:p15="http://schemas.microsoft.com/office/powerpoint/2012/main" timeZoneBias="300"/>
      </p:ext>
    </p:extLst>
  </p:cm>
  <p:cm authorId="3" dt="2019-06-04T16:12:36.593" idx="3">
    <p:pos x="10" y="10"/>
    <p:text>-Real time price tracker and prediction</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19-06-04T16:13:52.802" idx="4">
    <p:pos x="10" y="10"/>
    <p:text>Colab Python Notebook</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19-06-04T16:13:52.802" idx="4">
    <p:pos x="10" y="10"/>
    <p:text>Colab Python Notebook</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19-06-04T16:13:52.802" idx="4">
    <p:pos x="10" y="10"/>
    <p:text>Colab Python Notebook</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19-06-04T16:13:52.802" idx="4">
    <p:pos x="10" y="10"/>
    <p:text>Colab Python Notebook</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5-26T10:43:55.587" idx="1">
    <p:pos x="4179" y="537"/>
    <p:text>​Relationship &amp; Cardinality: &lt;-- not sure if we need this since the arrows already show it​
​
</p:text>
    <p:extLst>
      <p:ext uri="{C676402C-5697-4E1C-873F-D02D1690AC5C}">
        <p15:threadingInfo xmlns:p15="http://schemas.microsoft.com/office/powerpoint/2012/main" timeZoneBias="420"/>
      </p:ext>
    </p:extLst>
  </p:cm>
  <p:cm authorId="1" dt="2019-05-26T10:44:00.149" idx="2">
    <p:pos x="4275" y="633"/>
    <p:text>Datatypes: &lt;-- also already shown in the table ?
</p:text>
    <p:extLst>
      <p:ext uri="{C676402C-5697-4E1C-873F-D02D1690AC5C}">
        <p15:threadingInfo xmlns:p15="http://schemas.microsoft.com/office/powerpoint/2012/main" timeZoneBias="420"/>
      </p:ext>
    </p:extLst>
  </p:cm>
  <p:cm authorId="1" dt="2019-06-04T08:19:38.551" idx="5">
    <p:pos x="4275" y="729"/>
    <p:text>is this the updated one? 
[@Nazih Kalo] 
</p:text>
    <p:extLst>
      <p:ext uri="{C676402C-5697-4E1C-873F-D02D1690AC5C}">
        <p15:threadingInfo xmlns:p15="http://schemas.microsoft.com/office/powerpoint/2012/main" timeZoneBias="420">
          <p15:parentCm authorId="1" idx="2"/>
        </p15:threadingInfo>
      </p:ext>
    </p:extLst>
  </p:cm>
  <p:cm authorId="2" dt="2019-06-04T12:55:57.217" idx="1">
    <p:pos x="4275" y="825"/>
    <p:text>yes it is
</p:text>
    <p:extLst>
      <p:ext uri="{C676402C-5697-4E1C-873F-D02D1690AC5C}">
        <p15:threadingInfo xmlns:p15="http://schemas.microsoft.com/office/powerpoint/2012/main" timeZoneBias="420">
          <p15:parentCm authorId="1" idx="2"/>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84460-9E3C-4DF4-BE3E-606BB62EBAA3}"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D6B2EA6-BFAB-4B68-B1E8-88A478936758}">
      <dgm:prSet phldrT="[Text]"/>
      <dgm:spPr/>
      <dgm:t>
        <a:bodyPr/>
        <a:lstStyle/>
        <a:p>
          <a:r>
            <a:rPr lang="en-US" sz="3000">
              <a:solidFill>
                <a:srgbClr val="010000"/>
              </a:solidFill>
              <a:latin typeface="Century Gothic"/>
            </a:rPr>
            <a:t> </a:t>
          </a:r>
          <a:r>
            <a:rPr lang="en-US" sz="3000" b="1">
              <a:solidFill>
                <a:schemeClr val="tx1"/>
              </a:solidFill>
              <a:latin typeface="Century Gothic"/>
            </a:rPr>
            <a:t>Project Background</a:t>
          </a:r>
        </a:p>
      </dgm:t>
    </dgm:pt>
    <dgm:pt modelId="{0D751031-C959-47DA-83E9-20B3ED72B876}" type="parTrans" cxnId="{C6604211-C062-4B17-AE87-10BAB99D364F}">
      <dgm:prSet/>
      <dgm:spPr/>
      <dgm:t>
        <a:bodyPr/>
        <a:lstStyle/>
        <a:p>
          <a:endParaRPr lang="en-US"/>
        </a:p>
      </dgm:t>
    </dgm:pt>
    <dgm:pt modelId="{1337A397-D500-4BB0-B18B-A9A4992879FB}" type="sibTrans" cxnId="{C6604211-C062-4B17-AE87-10BAB99D364F}">
      <dgm:prSet/>
      <dgm:spPr/>
      <dgm:t>
        <a:bodyPr/>
        <a:lstStyle/>
        <a:p>
          <a:endParaRPr lang="en-US"/>
        </a:p>
      </dgm:t>
    </dgm:pt>
    <dgm:pt modelId="{2CD98608-8CF4-4689-909E-EBEB8D787E81}">
      <dgm:prSet phldrT="[Text]"/>
      <dgm:spPr/>
      <dgm:t>
        <a:bodyPr/>
        <a:lstStyle/>
        <a:p>
          <a:r>
            <a:rPr lang="en-US"/>
            <a:t> </a:t>
          </a:r>
          <a:r>
            <a:rPr lang="en-US" b="1">
              <a:solidFill>
                <a:schemeClr val="tx1"/>
              </a:solidFill>
            </a:rPr>
            <a:t>Objective</a:t>
          </a:r>
        </a:p>
      </dgm:t>
    </dgm:pt>
    <dgm:pt modelId="{0AB2E8B1-DB7E-440F-84DB-9D7D44122C14}" type="parTrans" cxnId="{79F70115-B93B-4663-A2F6-102CBBA82709}">
      <dgm:prSet/>
      <dgm:spPr/>
      <dgm:t>
        <a:bodyPr/>
        <a:lstStyle/>
        <a:p>
          <a:endParaRPr lang="en-US"/>
        </a:p>
      </dgm:t>
    </dgm:pt>
    <dgm:pt modelId="{CCDC4BAA-CCD6-49F1-91B5-9CB4BDBC8030}" type="sibTrans" cxnId="{79F70115-B93B-4663-A2F6-102CBBA82709}">
      <dgm:prSet/>
      <dgm:spPr/>
      <dgm:t>
        <a:bodyPr/>
        <a:lstStyle/>
        <a:p>
          <a:endParaRPr lang="en-US"/>
        </a:p>
      </dgm:t>
    </dgm:pt>
    <dgm:pt modelId="{531BCFD0-2876-47EA-BF5F-7C21D26EE8FD}">
      <dgm:prSet phldrT="[Text]"/>
      <dgm:spPr/>
      <dgm:t>
        <a:bodyPr/>
        <a:lstStyle/>
        <a:p>
          <a:r>
            <a:rPr lang="en-US" sz="3400" b="1">
              <a:solidFill>
                <a:schemeClr val="tx1"/>
              </a:solidFill>
            </a:rPr>
            <a:t> Future Recommendations</a:t>
          </a:r>
        </a:p>
      </dgm:t>
    </dgm:pt>
    <dgm:pt modelId="{B39E1E49-363A-4EF4-9EF4-E1C00314EA1B}" type="parTrans" cxnId="{78BAE8A6-DABC-4D81-9A14-84318F85F7B9}">
      <dgm:prSet/>
      <dgm:spPr/>
    </dgm:pt>
    <dgm:pt modelId="{7E2D2B6F-1348-4BE3-B0AF-8713F86E28C6}" type="sibTrans" cxnId="{78BAE8A6-DABC-4D81-9A14-84318F85F7B9}">
      <dgm:prSet/>
      <dgm:spPr/>
    </dgm:pt>
    <dgm:pt modelId="{2DFAE19A-84BE-44D2-8EEA-897C4F350741}">
      <dgm:prSet phldrT="[Text]"/>
      <dgm:spPr/>
      <dgm:t>
        <a:bodyPr/>
        <a:lstStyle/>
        <a:p>
          <a:r>
            <a:rPr lang="en-US"/>
            <a:t> </a:t>
          </a:r>
          <a:r>
            <a:rPr lang="en-US" b="1">
              <a:solidFill>
                <a:schemeClr val="bg1"/>
              </a:solidFill>
            </a:rPr>
            <a:t>Automated Data Integration</a:t>
          </a:r>
          <a:r>
            <a:rPr lang="en-US">
              <a:solidFill>
                <a:schemeClr val="bg1"/>
              </a:solidFill>
            </a:rPr>
            <a:t> Connect Data Sources, Ingestion, and Consolidation</a:t>
          </a:r>
        </a:p>
      </dgm:t>
    </dgm:pt>
    <dgm:pt modelId="{E029B8C0-750E-4CB6-8FF7-4CEC7924C5ED}" type="parTrans" cxnId="{57020FB6-D4B6-4AC9-8C3A-13E0C2FF1132}">
      <dgm:prSet/>
      <dgm:spPr/>
    </dgm:pt>
    <dgm:pt modelId="{EF2E6C7C-7F09-4409-90CB-5EB92F3A2805}" type="sibTrans" cxnId="{57020FB6-D4B6-4AC9-8C3A-13E0C2FF1132}">
      <dgm:prSet/>
      <dgm:spPr/>
    </dgm:pt>
    <dgm:pt modelId="{FF871725-C755-4968-915A-39DC66FA1E66}">
      <dgm:prSet phldrT="[Text]"/>
      <dgm:spPr/>
      <dgm:t>
        <a:bodyPr/>
        <a:lstStyle/>
        <a:p>
          <a:r>
            <a:rPr lang="en-US"/>
            <a:t> </a:t>
          </a:r>
          <a:r>
            <a:rPr lang="en-US" b="1"/>
            <a:t>Efficient and Scalable Data Storage: </a:t>
          </a:r>
          <a:r>
            <a:rPr lang="en-US"/>
            <a:t>Normalized EER Model,OLAP Dimensional Model,and Cloud SQL Integration</a:t>
          </a:r>
          <a:endParaRPr lang="en-US">
            <a:solidFill>
              <a:schemeClr val="bg1"/>
            </a:solidFill>
          </a:endParaRPr>
        </a:p>
      </dgm:t>
    </dgm:pt>
    <dgm:pt modelId="{2A91268F-CDF3-4DBC-94E4-953D78450554}" type="parTrans" cxnId="{495DB850-DF66-421B-9AA0-89092390233E}">
      <dgm:prSet/>
      <dgm:spPr/>
    </dgm:pt>
    <dgm:pt modelId="{3E86F5C6-7FB7-4409-A238-60A0FAEEB8F3}" type="sibTrans" cxnId="{495DB850-DF66-421B-9AA0-89092390233E}">
      <dgm:prSet/>
      <dgm:spPr/>
    </dgm:pt>
    <dgm:pt modelId="{1F151ACF-6D42-4143-82CE-A5804EE74ADF}">
      <dgm:prSet phldrT="[Text]"/>
      <dgm:spPr/>
      <dgm:t>
        <a:bodyPr/>
        <a:lstStyle/>
        <a:p>
          <a:r>
            <a:rPr lang="en-US" sz="3400"/>
            <a:t> </a:t>
          </a:r>
          <a:r>
            <a:rPr lang="en-US" sz="3400">
              <a:solidFill>
                <a:schemeClr val="bg1"/>
              </a:solidFill>
            </a:rPr>
            <a:t>Leverage NLP and Sentiment Analysis</a:t>
          </a:r>
        </a:p>
      </dgm:t>
    </dgm:pt>
    <dgm:pt modelId="{4F6EB0E7-321E-4E1C-A7D7-40B244A0A5A4}" type="parTrans" cxnId="{813106A0-93AF-4792-A146-28C62F51514B}">
      <dgm:prSet/>
      <dgm:spPr/>
    </dgm:pt>
    <dgm:pt modelId="{FDEB0F55-92C1-42D2-A9FF-9B8DAE52D8FE}" type="sibTrans" cxnId="{813106A0-93AF-4792-A146-28C62F51514B}">
      <dgm:prSet/>
      <dgm:spPr/>
    </dgm:pt>
    <dgm:pt modelId="{32EFBDD7-857B-44B1-8AC8-AAB3913743EE}">
      <dgm:prSet phldrT="[Text]"/>
      <dgm:spPr/>
      <dgm:t>
        <a:bodyPr/>
        <a:lstStyle/>
        <a:p>
          <a:r>
            <a:rPr lang="en-US" sz="3400"/>
            <a:t> </a:t>
          </a:r>
          <a:r>
            <a:rPr lang="en-US" sz="3400">
              <a:solidFill>
                <a:schemeClr val="bg1"/>
              </a:solidFill>
            </a:rPr>
            <a:t>Build a real-time predictive model utilizing all the </a:t>
          </a:r>
          <a:r>
            <a:rPr lang="en-US" sz="3400" err="1">
              <a:solidFill>
                <a:schemeClr val="bg1"/>
              </a:solidFill>
            </a:rPr>
            <a:t>metrcs</a:t>
          </a:r>
          <a:r>
            <a:rPr lang="en-US" sz="3400">
              <a:solidFill>
                <a:schemeClr val="bg1"/>
              </a:solidFill>
            </a:rPr>
            <a:t> , sentiment, and demography.</a:t>
          </a:r>
        </a:p>
      </dgm:t>
    </dgm:pt>
    <dgm:pt modelId="{2AF33351-4AB5-40A0-85EF-C1A7D04176A6}" type="parTrans" cxnId="{E8780285-A87F-4A73-832B-0E3543515FA7}">
      <dgm:prSet/>
      <dgm:spPr/>
    </dgm:pt>
    <dgm:pt modelId="{83941F15-8D57-4492-BE3F-861891BBB687}" type="sibTrans" cxnId="{E8780285-A87F-4A73-832B-0E3543515FA7}">
      <dgm:prSet/>
      <dgm:spPr/>
    </dgm:pt>
    <dgm:pt modelId="{CEC27AEB-DFCC-42B4-8031-F8D7DFE5C2D9}">
      <dgm:prSet phldrT="[Text]"/>
      <dgm:spPr/>
      <dgm:t>
        <a:bodyPr/>
        <a:lstStyle/>
        <a:p>
          <a:r>
            <a:rPr lang="en-US" sz="3400"/>
            <a:t> </a:t>
          </a:r>
          <a:r>
            <a:rPr lang="en-US" sz="3400">
              <a:solidFill>
                <a:schemeClr val="bg1"/>
              </a:solidFill>
            </a:rPr>
            <a:t>Build a regression model based on metrics available to test the hypothesis further.</a:t>
          </a:r>
        </a:p>
      </dgm:t>
    </dgm:pt>
    <dgm:pt modelId="{56AD9630-5DCF-4E15-A5B0-629DE6885A0E}" type="parTrans" cxnId="{6376A9A6-E58E-4FE4-AFFA-76DAFB1A99C1}">
      <dgm:prSet/>
      <dgm:spPr/>
    </dgm:pt>
    <dgm:pt modelId="{70DC1FB7-E0C0-4B2F-BE02-9DCD2B4EC887}" type="sibTrans" cxnId="{6376A9A6-E58E-4FE4-AFFA-76DAFB1A99C1}">
      <dgm:prSet/>
      <dgm:spPr/>
    </dgm:pt>
    <dgm:pt modelId="{E58B8DCB-EACD-4C38-9E2F-A642746DC7A7}">
      <dgm:prSet phldrT="[Text]"/>
      <dgm:spPr/>
      <dgm:t>
        <a:bodyPr/>
        <a:lstStyle/>
        <a:p>
          <a:r>
            <a:rPr lang="en-US" sz="3000">
              <a:solidFill>
                <a:schemeClr val="bg1"/>
              </a:solidFill>
              <a:latin typeface="Century Gothic"/>
            </a:rPr>
            <a:t>The cryptocurrency market is very volatile. </a:t>
          </a:r>
        </a:p>
      </dgm:t>
    </dgm:pt>
    <dgm:pt modelId="{5A303474-005D-4B4D-B417-A1B063A5FDBC}" type="parTrans" cxnId="{CDF15081-C31E-4C2B-8C62-E2FF6B15D001}">
      <dgm:prSet/>
      <dgm:spPr/>
    </dgm:pt>
    <dgm:pt modelId="{3E021D60-4A54-40DE-A607-35E287910FDB}" type="sibTrans" cxnId="{CDF15081-C31E-4C2B-8C62-E2FF6B15D001}">
      <dgm:prSet/>
      <dgm:spPr/>
    </dgm:pt>
    <dgm:pt modelId="{079B6B78-D495-4762-9B87-11E23C27F367}">
      <dgm:prSet phldrT="[Text]"/>
      <dgm:spPr/>
      <dgm:t>
        <a:bodyPr/>
        <a:lstStyle/>
        <a:p>
          <a:r>
            <a:rPr lang="en-US" sz="3000">
              <a:solidFill>
                <a:schemeClr val="bg1"/>
              </a:solidFill>
              <a:latin typeface="Century Gothic"/>
            </a:rPr>
            <a:t> Understanding </a:t>
          </a:r>
          <a:r>
            <a:rPr lang="en-US">
              <a:solidFill>
                <a:schemeClr val="bg1"/>
              </a:solidFill>
            </a:rPr>
            <a:t>the impact of social media on price direction can provide a cryptocurrency trader a better trading strategy.</a:t>
          </a:r>
          <a:endParaRPr lang="en-US" sz="3000">
            <a:solidFill>
              <a:schemeClr val="bg1"/>
            </a:solidFill>
            <a:latin typeface="Century Gothic"/>
          </a:endParaRPr>
        </a:p>
      </dgm:t>
    </dgm:pt>
    <dgm:pt modelId="{0B8844C7-57E3-4B60-AF15-1206458CADF8}" type="parTrans" cxnId="{D609ECAE-0A3F-4A05-94D0-41B2972EFADF}">
      <dgm:prSet/>
      <dgm:spPr/>
    </dgm:pt>
    <dgm:pt modelId="{31A4C67E-E616-4425-A57C-F11FE7483CE0}" type="sibTrans" cxnId="{D609ECAE-0A3F-4A05-94D0-41B2972EFADF}">
      <dgm:prSet/>
      <dgm:spPr/>
    </dgm:pt>
    <dgm:pt modelId="{03DFD3BD-CF0C-45A2-A05F-B1FF5B0EA82F}">
      <dgm:prSet phldrT="[Text]"/>
      <dgm:spPr/>
      <dgm:t>
        <a:bodyPr/>
        <a:lstStyle/>
        <a:p>
          <a:r>
            <a:rPr lang="en-US" sz="3400" b="1">
              <a:solidFill>
                <a:schemeClr val="bg1"/>
              </a:solidFill>
            </a:rPr>
            <a:t>Generate real-time insights on cryptocurrency price: </a:t>
          </a:r>
          <a:r>
            <a:rPr lang="en-US" sz="3400">
              <a:solidFill>
                <a:schemeClr val="bg1"/>
              </a:solidFill>
            </a:rPr>
            <a:t>Leveraging Data Visualization, Statistical Analyses, and Forecasting.</a:t>
          </a:r>
        </a:p>
      </dgm:t>
    </dgm:pt>
    <dgm:pt modelId="{51C2BF6E-D520-475C-A6B1-2D7151B3D172}" type="parTrans" cxnId="{1C3750F1-DF4B-4F7C-9707-730159C0F939}">
      <dgm:prSet/>
      <dgm:spPr/>
    </dgm:pt>
    <dgm:pt modelId="{78C4CE31-1D84-4B23-A32B-6D5CC76A78CC}" type="sibTrans" cxnId="{1C3750F1-DF4B-4F7C-9707-730159C0F939}">
      <dgm:prSet/>
      <dgm:spPr/>
    </dgm:pt>
    <dgm:pt modelId="{262EF7D1-8345-49B6-B242-3DCD6EE64A96}">
      <dgm:prSet phldrT="[Text]"/>
      <dgm:spPr/>
      <dgm:t>
        <a:bodyPr/>
        <a:lstStyle/>
        <a:p>
          <a:endParaRPr lang="en-US">
            <a:solidFill>
              <a:schemeClr val="bg1"/>
            </a:solidFill>
          </a:endParaRPr>
        </a:p>
      </dgm:t>
    </dgm:pt>
    <dgm:pt modelId="{19734D04-2097-4C18-B4C1-615A6B803BD1}" type="parTrans" cxnId="{68CD089C-2D1B-4072-AE81-14FC6F34AC7A}">
      <dgm:prSet/>
      <dgm:spPr/>
    </dgm:pt>
    <dgm:pt modelId="{E3647193-81CF-42A1-BF83-ED001C16CA83}" type="sibTrans" cxnId="{68CD089C-2D1B-4072-AE81-14FC6F34AC7A}">
      <dgm:prSet/>
      <dgm:spPr/>
    </dgm:pt>
    <dgm:pt modelId="{C816C52E-338B-4A98-A2B2-4598B9D2F681}">
      <dgm:prSet phldrT="[Text]"/>
      <dgm:spPr/>
      <dgm:t>
        <a:bodyPr/>
        <a:lstStyle/>
        <a:p>
          <a:endParaRPr lang="en-US">
            <a:solidFill>
              <a:schemeClr val="bg1"/>
            </a:solidFill>
          </a:endParaRPr>
        </a:p>
      </dgm:t>
    </dgm:pt>
    <dgm:pt modelId="{CCF277EC-CA66-4D76-A800-B4DF017D5B37}" type="parTrans" cxnId="{E7483E90-D7A5-4F7C-A7EB-CB94BC5C23C2}">
      <dgm:prSet/>
      <dgm:spPr/>
    </dgm:pt>
    <dgm:pt modelId="{FAEBD3D3-1EC4-4C69-98F2-CD585C08E784}" type="sibTrans" cxnId="{E7483E90-D7A5-4F7C-A7EB-CB94BC5C23C2}">
      <dgm:prSet/>
      <dgm:spPr/>
    </dgm:pt>
    <dgm:pt modelId="{174EA50F-91F4-4B4A-A304-6F18B12B9025}" type="pres">
      <dgm:prSet presAssocID="{5C584460-9E3C-4DF4-BE3E-606BB62EBAA3}" presName="Name0" presStyleCnt="0">
        <dgm:presLayoutVars>
          <dgm:dir/>
          <dgm:animLvl val="lvl"/>
          <dgm:resizeHandles val="exact"/>
        </dgm:presLayoutVars>
      </dgm:prSet>
      <dgm:spPr/>
    </dgm:pt>
    <dgm:pt modelId="{C92DAE11-2EE6-4C9B-A3A2-6FAD8B0C60D5}" type="pres">
      <dgm:prSet presAssocID="{5C584460-9E3C-4DF4-BE3E-606BB62EBAA3}" presName="tSp" presStyleCnt="0"/>
      <dgm:spPr/>
    </dgm:pt>
    <dgm:pt modelId="{391E5095-F3AF-449A-9191-E3082ACC7787}" type="pres">
      <dgm:prSet presAssocID="{5C584460-9E3C-4DF4-BE3E-606BB62EBAA3}" presName="bSp" presStyleCnt="0"/>
      <dgm:spPr/>
    </dgm:pt>
    <dgm:pt modelId="{43C1027B-8C95-40BA-B264-6E4F67857E62}" type="pres">
      <dgm:prSet presAssocID="{5C584460-9E3C-4DF4-BE3E-606BB62EBAA3}" presName="process" presStyleCnt="0"/>
      <dgm:spPr/>
    </dgm:pt>
    <dgm:pt modelId="{FBB2C140-8CE9-48DE-852B-BDBCAD891167}" type="pres">
      <dgm:prSet presAssocID="{6D6B2EA6-BFAB-4B68-B1E8-88A478936758}" presName="composite1" presStyleCnt="0"/>
      <dgm:spPr/>
    </dgm:pt>
    <dgm:pt modelId="{A9578F95-9BED-4252-A9F5-B6268BB08D22}" type="pres">
      <dgm:prSet presAssocID="{6D6B2EA6-BFAB-4B68-B1E8-88A478936758}" presName="dummyNode1" presStyleLbl="node1" presStyleIdx="0" presStyleCnt="3"/>
      <dgm:spPr/>
    </dgm:pt>
    <dgm:pt modelId="{E030460D-8B66-4C3E-8135-E39D4043CC6A}" type="pres">
      <dgm:prSet presAssocID="{6D6B2EA6-BFAB-4B68-B1E8-88A478936758}" presName="childNode1" presStyleLbl="bgAcc1" presStyleIdx="0" presStyleCnt="3">
        <dgm:presLayoutVars>
          <dgm:bulletEnabled val="1"/>
        </dgm:presLayoutVars>
      </dgm:prSet>
      <dgm:spPr/>
    </dgm:pt>
    <dgm:pt modelId="{6CCDA915-3C7F-48AE-979E-04AA189D6A9B}" type="pres">
      <dgm:prSet presAssocID="{6D6B2EA6-BFAB-4B68-B1E8-88A478936758}" presName="childNode1tx" presStyleLbl="bgAcc1" presStyleIdx="0" presStyleCnt="3">
        <dgm:presLayoutVars>
          <dgm:bulletEnabled val="1"/>
        </dgm:presLayoutVars>
      </dgm:prSet>
      <dgm:spPr/>
    </dgm:pt>
    <dgm:pt modelId="{9267C646-73E4-455D-B3BC-A9A390027364}" type="pres">
      <dgm:prSet presAssocID="{6D6B2EA6-BFAB-4B68-B1E8-88A478936758}" presName="parentNode1" presStyleLbl="node1" presStyleIdx="0" presStyleCnt="3">
        <dgm:presLayoutVars>
          <dgm:chMax val="1"/>
          <dgm:bulletEnabled val="1"/>
        </dgm:presLayoutVars>
      </dgm:prSet>
      <dgm:spPr/>
    </dgm:pt>
    <dgm:pt modelId="{3B889DDF-0625-4DE9-A7F8-E0EF973866A1}" type="pres">
      <dgm:prSet presAssocID="{6D6B2EA6-BFAB-4B68-B1E8-88A478936758}" presName="connSite1" presStyleCnt="0"/>
      <dgm:spPr/>
    </dgm:pt>
    <dgm:pt modelId="{F8E2988D-6AC6-42D1-B519-98329978CC4E}" type="pres">
      <dgm:prSet presAssocID="{1337A397-D500-4BB0-B18B-A9A4992879FB}" presName="Name9" presStyleLbl="sibTrans2D1" presStyleIdx="0" presStyleCnt="2"/>
      <dgm:spPr/>
    </dgm:pt>
    <dgm:pt modelId="{E66398AD-F949-4ECF-825A-65DEADE3B8F9}" type="pres">
      <dgm:prSet presAssocID="{2CD98608-8CF4-4689-909E-EBEB8D787E81}" presName="composite2" presStyleCnt="0"/>
      <dgm:spPr/>
    </dgm:pt>
    <dgm:pt modelId="{8B357ACE-AD21-4A31-B857-509A66ABC2AF}" type="pres">
      <dgm:prSet presAssocID="{2CD98608-8CF4-4689-909E-EBEB8D787E81}" presName="dummyNode2" presStyleLbl="node1" presStyleIdx="0" presStyleCnt="3"/>
      <dgm:spPr/>
    </dgm:pt>
    <dgm:pt modelId="{F2FB82CC-9A41-480F-9CDC-63E7AB304DE3}" type="pres">
      <dgm:prSet presAssocID="{2CD98608-8CF4-4689-909E-EBEB8D787E81}" presName="childNode2" presStyleLbl="bgAcc1" presStyleIdx="1" presStyleCnt="3">
        <dgm:presLayoutVars>
          <dgm:bulletEnabled val="1"/>
        </dgm:presLayoutVars>
      </dgm:prSet>
      <dgm:spPr/>
    </dgm:pt>
    <dgm:pt modelId="{94865CD8-8328-4A46-B4A3-AFD1CC24619B}" type="pres">
      <dgm:prSet presAssocID="{2CD98608-8CF4-4689-909E-EBEB8D787E81}" presName="childNode2tx" presStyleLbl="bgAcc1" presStyleIdx="1" presStyleCnt="3">
        <dgm:presLayoutVars>
          <dgm:bulletEnabled val="1"/>
        </dgm:presLayoutVars>
      </dgm:prSet>
      <dgm:spPr/>
    </dgm:pt>
    <dgm:pt modelId="{ADACD2F0-57CF-4F6C-8978-3B64A02238BF}" type="pres">
      <dgm:prSet presAssocID="{2CD98608-8CF4-4689-909E-EBEB8D787E81}" presName="parentNode2" presStyleLbl="node1" presStyleIdx="1" presStyleCnt="3">
        <dgm:presLayoutVars>
          <dgm:chMax val="0"/>
          <dgm:bulletEnabled val="1"/>
        </dgm:presLayoutVars>
      </dgm:prSet>
      <dgm:spPr/>
    </dgm:pt>
    <dgm:pt modelId="{3674F7B8-DE08-4DEF-9209-42FF266F4DD7}" type="pres">
      <dgm:prSet presAssocID="{2CD98608-8CF4-4689-909E-EBEB8D787E81}" presName="connSite2" presStyleCnt="0"/>
      <dgm:spPr/>
    </dgm:pt>
    <dgm:pt modelId="{71832AB2-DE99-43FD-99A9-B232CA5FA192}" type="pres">
      <dgm:prSet presAssocID="{CCDC4BAA-CCD6-49F1-91B5-9CB4BDBC8030}" presName="Name18" presStyleLbl="sibTrans2D1" presStyleIdx="1" presStyleCnt="2"/>
      <dgm:spPr/>
    </dgm:pt>
    <dgm:pt modelId="{C6487229-E9DC-41D5-AB9A-860019702A11}" type="pres">
      <dgm:prSet presAssocID="{531BCFD0-2876-47EA-BF5F-7C21D26EE8FD}" presName="composite1" presStyleCnt="0"/>
      <dgm:spPr/>
    </dgm:pt>
    <dgm:pt modelId="{B8085D78-94B2-4DB9-9982-4929D7C97F46}" type="pres">
      <dgm:prSet presAssocID="{531BCFD0-2876-47EA-BF5F-7C21D26EE8FD}" presName="dummyNode1" presStyleLbl="node1" presStyleIdx="1" presStyleCnt="3"/>
      <dgm:spPr/>
    </dgm:pt>
    <dgm:pt modelId="{F5A13702-662B-46C0-95A6-D789A806A2D3}" type="pres">
      <dgm:prSet presAssocID="{531BCFD0-2876-47EA-BF5F-7C21D26EE8FD}" presName="childNode1" presStyleLbl="bgAcc1" presStyleIdx="2" presStyleCnt="3">
        <dgm:presLayoutVars>
          <dgm:bulletEnabled val="1"/>
        </dgm:presLayoutVars>
      </dgm:prSet>
      <dgm:spPr/>
    </dgm:pt>
    <dgm:pt modelId="{5AD28A06-91FB-4A1F-BFEC-344466CD4ADE}" type="pres">
      <dgm:prSet presAssocID="{531BCFD0-2876-47EA-BF5F-7C21D26EE8FD}" presName="childNode1tx" presStyleLbl="bgAcc1" presStyleIdx="2" presStyleCnt="3">
        <dgm:presLayoutVars>
          <dgm:bulletEnabled val="1"/>
        </dgm:presLayoutVars>
      </dgm:prSet>
      <dgm:spPr/>
    </dgm:pt>
    <dgm:pt modelId="{0225EF49-1862-4050-936D-37E34AB64862}" type="pres">
      <dgm:prSet presAssocID="{531BCFD0-2876-47EA-BF5F-7C21D26EE8FD}" presName="parentNode1" presStyleLbl="node1" presStyleIdx="2" presStyleCnt="3">
        <dgm:presLayoutVars>
          <dgm:chMax val="1"/>
          <dgm:bulletEnabled val="1"/>
        </dgm:presLayoutVars>
      </dgm:prSet>
      <dgm:spPr/>
    </dgm:pt>
    <dgm:pt modelId="{3DF84BE9-0D00-41C0-A42B-092F4C690102}" type="pres">
      <dgm:prSet presAssocID="{531BCFD0-2876-47EA-BF5F-7C21D26EE8FD}" presName="connSite1" presStyleCnt="0"/>
      <dgm:spPr/>
    </dgm:pt>
  </dgm:ptLst>
  <dgm:cxnLst>
    <dgm:cxn modelId="{C6604211-C062-4B17-AE87-10BAB99D364F}" srcId="{5C584460-9E3C-4DF4-BE3E-606BB62EBAA3}" destId="{6D6B2EA6-BFAB-4B68-B1E8-88A478936758}" srcOrd="0" destOrd="0" parTransId="{0D751031-C959-47DA-83E9-20B3ED72B876}" sibTransId="{1337A397-D500-4BB0-B18B-A9A4992879FB}"/>
    <dgm:cxn modelId="{79F70115-B93B-4663-A2F6-102CBBA82709}" srcId="{5C584460-9E3C-4DF4-BE3E-606BB62EBAA3}" destId="{2CD98608-8CF4-4689-909E-EBEB8D787E81}" srcOrd="1" destOrd="0" parTransId="{0AB2E8B1-DB7E-440F-84DB-9D7D44122C14}" sibTransId="{CCDC4BAA-CCD6-49F1-91B5-9CB4BDBC8030}"/>
    <dgm:cxn modelId="{8FB21F1F-E8D8-435C-AB46-02F69B9868D8}" type="presOf" srcId="{FF871725-C755-4968-915A-39DC66FA1E66}" destId="{94865CD8-8328-4A46-B4A3-AFD1CC24619B}" srcOrd="1" destOrd="2" presId="urn:microsoft.com/office/officeart/2005/8/layout/hProcess4"/>
    <dgm:cxn modelId="{0E91661F-E03B-4818-AE31-7FFD93E77815}" type="presOf" srcId="{FF871725-C755-4968-915A-39DC66FA1E66}" destId="{F2FB82CC-9A41-480F-9CDC-63E7AB304DE3}" srcOrd="0" destOrd="2" presId="urn:microsoft.com/office/officeart/2005/8/layout/hProcess4"/>
    <dgm:cxn modelId="{868D8620-ABE2-41B7-A5E1-1C4E3DD6FDD1}" type="presOf" srcId="{2CD98608-8CF4-4689-909E-EBEB8D787E81}" destId="{ADACD2F0-57CF-4F6C-8978-3B64A02238BF}" srcOrd="0" destOrd="0" presId="urn:microsoft.com/office/officeart/2005/8/layout/hProcess4"/>
    <dgm:cxn modelId="{E7F2862E-59A6-494B-AD93-49DD57769F3B}" type="presOf" srcId="{1F151ACF-6D42-4143-82CE-A5804EE74ADF}" destId="{F5A13702-662B-46C0-95A6-D789A806A2D3}" srcOrd="0" destOrd="0" presId="urn:microsoft.com/office/officeart/2005/8/layout/hProcess4"/>
    <dgm:cxn modelId="{B5479937-F6E4-45D2-B489-FC4EAEE4012E}" type="presOf" srcId="{E58B8DCB-EACD-4C38-9E2F-A642746DC7A7}" destId="{6CCDA915-3C7F-48AE-979E-04AA189D6A9B}" srcOrd="1" destOrd="0" presId="urn:microsoft.com/office/officeart/2005/8/layout/hProcess4"/>
    <dgm:cxn modelId="{20B78539-813E-4B0F-83A1-DD226E8705C6}" type="presOf" srcId="{262EF7D1-8345-49B6-B242-3DCD6EE64A96}" destId="{F2FB82CC-9A41-480F-9CDC-63E7AB304DE3}" srcOrd="0" destOrd="1" presId="urn:microsoft.com/office/officeart/2005/8/layout/hProcess4"/>
    <dgm:cxn modelId="{A0F1323E-84C8-4E3A-A841-F613B024C2A4}" type="presOf" srcId="{E58B8DCB-EACD-4C38-9E2F-A642746DC7A7}" destId="{E030460D-8B66-4C3E-8135-E39D4043CC6A}" srcOrd="0" destOrd="0" presId="urn:microsoft.com/office/officeart/2005/8/layout/hProcess4"/>
    <dgm:cxn modelId="{BA0A3C3E-2FEE-483C-B64E-A960D27ED80A}" type="presOf" srcId="{C816C52E-338B-4A98-A2B2-4598B9D2F681}" destId="{F2FB82CC-9A41-480F-9CDC-63E7AB304DE3}" srcOrd="0" destOrd="3" presId="urn:microsoft.com/office/officeart/2005/8/layout/hProcess4"/>
    <dgm:cxn modelId="{25388243-8C5E-483C-ACF1-7E57AFD86916}" type="presOf" srcId="{CEC27AEB-DFCC-42B4-8031-F8D7DFE5C2D9}" destId="{5AD28A06-91FB-4A1F-BFEC-344466CD4ADE}" srcOrd="1" destOrd="2" presId="urn:microsoft.com/office/officeart/2005/8/layout/hProcess4"/>
    <dgm:cxn modelId="{98AB8865-C824-4BD9-BBBF-F7CBC0E8EDCE}" type="presOf" srcId="{CEC27AEB-DFCC-42B4-8031-F8D7DFE5C2D9}" destId="{F5A13702-662B-46C0-95A6-D789A806A2D3}" srcOrd="0" destOrd="2" presId="urn:microsoft.com/office/officeart/2005/8/layout/hProcess4"/>
    <dgm:cxn modelId="{44E3E345-1D5D-4FCE-84E7-DAFF28BF0CD4}" type="presOf" srcId="{079B6B78-D495-4762-9B87-11E23C27F367}" destId="{6CCDA915-3C7F-48AE-979E-04AA189D6A9B}" srcOrd="1" destOrd="1" presId="urn:microsoft.com/office/officeart/2005/8/layout/hProcess4"/>
    <dgm:cxn modelId="{0BD3234A-36AC-4E14-BDDA-8B7F91859546}" type="presOf" srcId="{5C584460-9E3C-4DF4-BE3E-606BB62EBAA3}" destId="{174EA50F-91F4-4B4A-A304-6F18B12B9025}" srcOrd="0" destOrd="0" presId="urn:microsoft.com/office/officeart/2005/8/layout/hProcess4"/>
    <dgm:cxn modelId="{495DB850-DF66-421B-9AA0-89092390233E}" srcId="{2CD98608-8CF4-4689-909E-EBEB8D787E81}" destId="{FF871725-C755-4968-915A-39DC66FA1E66}" srcOrd="2" destOrd="0" parTransId="{2A91268F-CDF3-4DBC-94E4-953D78450554}" sibTransId="{3E86F5C6-7FB7-4409-A238-60A0FAEEB8F3}"/>
    <dgm:cxn modelId="{92082A76-C379-414F-A2DB-E4A4687EDEA4}" type="presOf" srcId="{32EFBDD7-857B-44B1-8AC8-AAB3913743EE}" destId="{5AD28A06-91FB-4A1F-BFEC-344466CD4ADE}" srcOrd="1" destOrd="1" presId="urn:microsoft.com/office/officeart/2005/8/layout/hProcess4"/>
    <dgm:cxn modelId="{72C0B47A-4BA8-4CDD-BC5D-277E8231D1ED}" type="presOf" srcId="{1F151ACF-6D42-4143-82CE-A5804EE74ADF}" destId="{5AD28A06-91FB-4A1F-BFEC-344466CD4ADE}" srcOrd="1" destOrd="0" presId="urn:microsoft.com/office/officeart/2005/8/layout/hProcess4"/>
    <dgm:cxn modelId="{A04D1A7E-331C-4C1E-ADF5-0E7BF48DBE43}" type="presOf" srcId="{03DFD3BD-CF0C-45A2-A05F-B1FF5B0EA82F}" destId="{F2FB82CC-9A41-480F-9CDC-63E7AB304DE3}" srcOrd="0" destOrd="4" presId="urn:microsoft.com/office/officeart/2005/8/layout/hProcess4"/>
    <dgm:cxn modelId="{CDF15081-C31E-4C2B-8C62-E2FF6B15D001}" srcId="{6D6B2EA6-BFAB-4B68-B1E8-88A478936758}" destId="{E58B8DCB-EACD-4C38-9E2F-A642746DC7A7}" srcOrd="0" destOrd="0" parTransId="{5A303474-005D-4B4D-B417-A1B063A5FDBC}" sibTransId="{3E021D60-4A54-40DE-A607-35E287910FDB}"/>
    <dgm:cxn modelId="{E8780285-A87F-4A73-832B-0E3543515FA7}" srcId="{531BCFD0-2876-47EA-BF5F-7C21D26EE8FD}" destId="{32EFBDD7-857B-44B1-8AC8-AAB3913743EE}" srcOrd="1" destOrd="0" parTransId="{2AF33351-4AB5-40A0-85EF-C1A7D04176A6}" sibTransId="{83941F15-8D57-4492-BE3F-861891BBB687}"/>
    <dgm:cxn modelId="{F378C487-272D-425D-82FE-D85CFCC0F8FD}" type="presOf" srcId="{32EFBDD7-857B-44B1-8AC8-AAB3913743EE}" destId="{F5A13702-662B-46C0-95A6-D789A806A2D3}" srcOrd="0" destOrd="1" presId="urn:microsoft.com/office/officeart/2005/8/layout/hProcess4"/>
    <dgm:cxn modelId="{1F82B68C-6EE6-497C-A312-E46FDEF31B35}" type="presOf" srcId="{2DFAE19A-84BE-44D2-8EEA-897C4F350741}" destId="{94865CD8-8328-4A46-B4A3-AFD1CC24619B}" srcOrd="1" destOrd="0" presId="urn:microsoft.com/office/officeart/2005/8/layout/hProcess4"/>
    <dgm:cxn modelId="{E7483E90-D7A5-4F7C-A7EB-CB94BC5C23C2}" srcId="{2CD98608-8CF4-4689-909E-EBEB8D787E81}" destId="{C816C52E-338B-4A98-A2B2-4598B9D2F681}" srcOrd="3" destOrd="0" parTransId="{CCF277EC-CA66-4D76-A800-B4DF017D5B37}" sibTransId="{FAEBD3D3-1EC4-4C69-98F2-CD585C08E784}"/>
    <dgm:cxn modelId="{14E11F95-9A21-433F-B5D3-5BBD64922BA5}" type="presOf" srcId="{03DFD3BD-CF0C-45A2-A05F-B1FF5B0EA82F}" destId="{94865CD8-8328-4A46-B4A3-AFD1CC24619B}" srcOrd="1" destOrd="4" presId="urn:microsoft.com/office/officeart/2005/8/layout/hProcess4"/>
    <dgm:cxn modelId="{68CD089C-2D1B-4072-AE81-14FC6F34AC7A}" srcId="{2CD98608-8CF4-4689-909E-EBEB8D787E81}" destId="{262EF7D1-8345-49B6-B242-3DCD6EE64A96}" srcOrd="1" destOrd="0" parTransId="{19734D04-2097-4C18-B4C1-615A6B803BD1}" sibTransId="{E3647193-81CF-42A1-BF83-ED001C16CA83}"/>
    <dgm:cxn modelId="{813106A0-93AF-4792-A146-28C62F51514B}" srcId="{531BCFD0-2876-47EA-BF5F-7C21D26EE8FD}" destId="{1F151ACF-6D42-4143-82CE-A5804EE74ADF}" srcOrd="0" destOrd="0" parTransId="{4F6EB0E7-321E-4E1C-A7D7-40B244A0A5A4}" sibTransId="{FDEB0F55-92C1-42D2-A9FF-9B8DAE52D8FE}"/>
    <dgm:cxn modelId="{6376A9A6-E58E-4FE4-AFFA-76DAFB1A99C1}" srcId="{531BCFD0-2876-47EA-BF5F-7C21D26EE8FD}" destId="{CEC27AEB-DFCC-42B4-8031-F8D7DFE5C2D9}" srcOrd="2" destOrd="0" parTransId="{56AD9630-5DCF-4E15-A5B0-629DE6885A0E}" sibTransId="{70DC1FB7-E0C0-4B2F-BE02-9DCD2B4EC887}"/>
    <dgm:cxn modelId="{78BAE8A6-DABC-4D81-9A14-84318F85F7B9}" srcId="{5C584460-9E3C-4DF4-BE3E-606BB62EBAA3}" destId="{531BCFD0-2876-47EA-BF5F-7C21D26EE8FD}" srcOrd="2" destOrd="0" parTransId="{B39E1E49-363A-4EF4-9EF4-E1C00314EA1B}" sibTransId="{7E2D2B6F-1348-4BE3-B0AF-8713F86E28C6}"/>
    <dgm:cxn modelId="{D609ECAE-0A3F-4A05-94D0-41B2972EFADF}" srcId="{6D6B2EA6-BFAB-4B68-B1E8-88A478936758}" destId="{079B6B78-D495-4762-9B87-11E23C27F367}" srcOrd="1" destOrd="0" parTransId="{0B8844C7-57E3-4B60-AF15-1206458CADF8}" sibTransId="{31A4C67E-E616-4425-A57C-F11FE7483CE0}"/>
    <dgm:cxn modelId="{EED930B1-0D84-4376-BC17-74DD7565C254}" type="presOf" srcId="{C816C52E-338B-4A98-A2B2-4598B9D2F681}" destId="{94865CD8-8328-4A46-B4A3-AFD1CC24619B}" srcOrd="1" destOrd="3" presId="urn:microsoft.com/office/officeart/2005/8/layout/hProcess4"/>
    <dgm:cxn modelId="{DEFC3FB4-E247-46FD-B9C0-6C17A6CD4ACE}" type="presOf" srcId="{531BCFD0-2876-47EA-BF5F-7C21D26EE8FD}" destId="{0225EF49-1862-4050-936D-37E34AB64862}" srcOrd="0" destOrd="0" presId="urn:microsoft.com/office/officeart/2005/8/layout/hProcess4"/>
    <dgm:cxn modelId="{57020FB6-D4B6-4AC9-8C3A-13E0C2FF1132}" srcId="{2CD98608-8CF4-4689-909E-EBEB8D787E81}" destId="{2DFAE19A-84BE-44D2-8EEA-897C4F350741}" srcOrd="0" destOrd="0" parTransId="{E029B8C0-750E-4CB6-8FF7-4CEC7924C5ED}" sibTransId="{EF2E6C7C-7F09-4409-90CB-5EB92F3A2805}"/>
    <dgm:cxn modelId="{7F360CC4-DF7B-4371-AB80-BDE59C6F7A15}" type="presOf" srcId="{1337A397-D500-4BB0-B18B-A9A4992879FB}" destId="{F8E2988D-6AC6-42D1-B519-98329978CC4E}" srcOrd="0" destOrd="0" presId="urn:microsoft.com/office/officeart/2005/8/layout/hProcess4"/>
    <dgm:cxn modelId="{A75F2EDC-0AF3-424B-A45A-C2342DA14707}" type="presOf" srcId="{6D6B2EA6-BFAB-4B68-B1E8-88A478936758}" destId="{9267C646-73E4-455D-B3BC-A9A390027364}" srcOrd="0" destOrd="0" presId="urn:microsoft.com/office/officeart/2005/8/layout/hProcess4"/>
    <dgm:cxn modelId="{D6E03DE1-39B6-4BD0-9FB9-5201F29BCFE9}" type="presOf" srcId="{2DFAE19A-84BE-44D2-8EEA-897C4F350741}" destId="{F2FB82CC-9A41-480F-9CDC-63E7AB304DE3}" srcOrd="0" destOrd="0" presId="urn:microsoft.com/office/officeart/2005/8/layout/hProcess4"/>
    <dgm:cxn modelId="{CD616FE1-77AB-4E1D-9186-D776B88FB77C}" type="presOf" srcId="{262EF7D1-8345-49B6-B242-3DCD6EE64A96}" destId="{94865CD8-8328-4A46-B4A3-AFD1CC24619B}" srcOrd="1" destOrd="1" presId="urn:microsoft.com/office/officeart/2005/8/layout/hProcess4"/>
    <dgm:cxn modelId="{4FE747ED-C441-4A28-857E-56C3E4D1AE38}" type="presOf" srcId="{CCDC4BAA-CCD6-49F1-91B5-9CB4BDBC8030}" destId="{71832AB2-DE99-43FD-99A9-B232CA5FA192}" srcOrd="0" destOrd="0" presId="urn:microsoft.com/office/officeart/2005/8/layout/hProcess4"/>
    <dgm:cxn modelId="{1C3750F1-DF4B-4F7C-9707-730159C0F939}" srcId="{2CD98608-8CF4-4689-909E-EBEB8D787E81}" destId="{03DFD3BD-CF0C-45A2-A05F-B1FF5B0EA82F}" srcOrd="4" destOrd="0" parTransId="{51C2BF6E-D520-475C-A6B1-2D7151B3D172}" sibTransId="{78C4CE31-1D84-4B23-A32B-6D5CC76A78CC}"/>
    <dgm:cxn modelId="{6609FAF9-C796-41CD-9CFE-487ECF3817B6}" type="presOf" srcId="{079B6B78-D495-4762-9B87-11E23C27F367}" destId="{E030460D-8B66-4C3E-8135-E39D4043CC6A}" srcOrd="0" destOrd="1" presId="urn:microsoft.com/office/officeart/2005/8/layout/hProcess4"/>
    <dgm:cxn modelId="{42EF3F09-C385-4224-A59A-E3BC89BA37A3}" type="presParOf" srcId="{174EA50F-91F4-4B4A-A304-6F18B12B9025}" destId="{C92DAE11-2EE6-4C9B-A3A2-6FAD8B0C60D5}" srcOrd="0" destOrd="0" presId="urn:microsoft.com/office/officeart/2005/8/layout/hProcess4"/>
    <dgm:cxn modelId="{4610DB5F-A3C6-4352-B655-A457CF46D444}" type="presParOf" srcId="{174EA50F-91F4-4B4A-A304-6F18B12B9025}" destId="{391E5095-F3AF-449A-9191-E3082ACC7787}" srcOrd="1" destOrd="0" presId="urn:microsoft.com/office/officeart/2005/8/layout/hProcess4"/>
    <dgm:cxn modelId="{F8782359-1D39-44FE-B357-21C82597102A}" type="presParOf" srcId="{174EA50F-91F4-4B4A-A304-6F18B12B9025}" destId="{43C1027B-8C95-40BA-B264-6E4F67857E62}" srcOrd="2" destOrd="0" presId="urn:microsoft.com/office/officeart/2005/8/layout/hProcess4"/>
    <dgm:cxn modelId="{A647D9E8-D10B-437B-9CF9-9643FF539543}" type="presParOf" srcId="{43C1027B-8C95-40BA-B264-6E4F67857E62}" destId="{FBB2C140-8CE9-48DE-852B-BDBCAD891167}" srcOrd="0" destOrd="0" presId="urn:microsoft.com/office/officeart/2005/8/layout/hProcess4"/>
    <dgm:cxn modelId="{88F3E12B-437E-4355-A722-7CCCC402955F}" type="presParOf" srcId="{FBB2C140-8CE9-48DE-852B-BDBCAD891167}" destId="{A9578F95-9BED-4252-A9F5-B6268BB08D22}" srcOrd="0" destOrd="0" presId="urn:microsoft.com/office/officeart/2005/8/layout/hProcess4"/>
    <dgm:cxn modelId="{09A89457-122C-4C87-988F-3B6C01F0FDA9}" type="presParOf" srcId="{FBB2C140-8CE9-48DE-852B-BDBCAD891167}" destId="{E030460D-8B66-4C3E-8135-E39D4043CC6A}" srcOrd="1" destOrd="0" presId="urn:microsoft.com/office/officeart/2005/8/layout/hProcess4"/>
    <dgm:cxn modelId="{1E1ED1D1-F32D-46DC-B992-2305F2CDA07E}" type="presParOf" srcId="{FBB2C140-8CE9-48DE-852B-BDBCAD891167}" destId="{6CCDA915-3C7F-48AE-979E-04AA189D6A9B}" srcOrd="2" destOrd="0" presId="urn:microsoft.com/office/officeart/2005/8/layout/hProcess4"/>
    <dgm:cxn modelId="{91BF90CD-433E-4BC5-8168-DCDB5618BC76}" type="presParOf" srcId="{FBB2C140-8CE9-48DE-852B-BDBCAD891167}" destId="{9267C646-73E4-455D-B3BC-A9A390027364}" srcOrd="3" destOrd="0" presId="urn:microsoft.com/office/officeart/2005/8/layout/hProcess4"/>
    <dgm:cxn modelId="{730E446F-F417-43E7-BE21-2E8CBF990E41}" type="presParOf" srcId="{FBB2C140-8CE9-48DE-852B-BDBCAD891167}" destId="{3B889DDF-0625-4DE9-A7F8-E0EF973866A1}" srcOrd="4" destOrd="0" presId="urn:microsoft.com/office/officeart/2005/8/layout/hProcess4"/>
    <dgm:cxn modelId="{88DF4596-5383-4D6B-94E7-A130F1F3CBC3}" type="presParOf" srcId="{43C1027B-8C95-40BA-B264-6E4F67857E62}" destId="{F8E2988D-6AC6-42D1-B519-98329978CC4E}" srcOrd="1" destOrd="0" presId="urn:microsoft.com/office/officeart/2005/8/layout/hProcess4"/>
    <dgm:cxn modelId="{426F59D4-7D65-4BDD-8FD2-5B1E90BA2769}" type="presParOf" srcId="{43C1027B-8C95-40BA-B264-6E4F67857E62}" destId="{E66398AD-F949-4ECF-825A-65DEADE3B8F9}" srcOrd="2" destOrd="0" presId="urn:microsoft.com/office/officeart/2005/8/layout/hProcess4"/>
    <dgm:cxn modelId="{2E6556C4-A424-4B08-911C-4B71D9206F7E}" type="presParOf" srcId="{E66398AD-F949-4ECF-825A-65DEADE3B8F9}" destId="{8B357ACE-AD21-4A31-B857-509A66ABC2AF}" srcOrd="0" destOrd="0" presId="urn:microsoft.com/office/officeart/2005/8/layout/hProcess4"/>
    <dgm:cxn modelId="{5CD7EF92-FC12-4B97-A965-F682901E9E0C}" type="presParOf" srcId="{E66398AD-F949-4ECF-825A-65DEADE3B8F9}" destId="{F2FB82CC-9A41-480F-9CDC-63E7AB304DE3}" srcOrd="1" destOrd="0" presId="urn:microsoft.com/office/officeart/2005/8/layout/hProcess4"/>
    <dgm:cxn modelId="{9AC51D35-1ED0-4720-ACAE-098DFE81027D}" type="presParOf" srcId="{E66398AD-F949-4ECF-825A-65DEADE3B8F9}" destId="{94865CD8-8328-4A46-B4A3-AFD1CC24619B}" srcOrd="2" destOrd="0" presId="urn:microsoft.com/office/officeart/2005/8/layout/hProcess4"/>
    <dgm:cxn modelId="{B6A25900-1E4C-42A4-8DAE-5B527E68406A}" type="presParOf" srcId="{E66398AD-F949-4ECF-825A-65DEADE3B8F9}" destId="{ADACD2F0-57CF-4F6C-8978-3B64A02238BF}" srcOrd="3" destOrd="0" presId="urn:microsoft.com/office/officeart/2005/8/layout/hProcess4"/>
    <dgm:cxn modelId="{11950D7C-9C64-4C2B-A3E8-E4EE26909257}" type="presParOf" srcId="{E66398AD-F949-4ECF-825A-65DEADE3B8F9}" destId="{3674F7B8-DE08-4DEF-9209-42FF266F4DD7}" srcOrd="4" destOrd="0" presId="urn:microsoft.com/office/officeart/2005/8/layout/hProcess4"/>
    <dgm:cxn modelId="{20E5C68D-C16D-405F-8056-3F36A99B3EBD}" type="presParOf" srcId="{43C1027B-8C95-40BA-B264-6E4F67857E62}" destId="{71832AB2-DE99-43FD-99A9-B232CA5FA192}" srcOrd="3" destOrd="0" presId="urn:microsoft.com/office/officeart/2005/8/layout/hProcess4"/>
    <dgm:cxn modelId="{32415D32-1BFB-4748-A461-658A63710EAE}" type="presParOf" srcId="{43C1027B-8C95-40BA-B264-6E4F67857E62}" destId="{C6487229-E9DC-41D5-AB9A-860019702A11}" srcOrd="4" destOrd="0" presId="urn:microsoft.com/office/officeart/2005/8/layout/hProcess4"/>
    <dgm:cxn modelId="{321B1E15-2ACA-4347-B832-6E66C13C4379}" type="presParOf" srcId="{C6487229-E9DC-41D5-AB9A-860019702A11}" destId="{B8085D78-94B2-4DB9-9982-4929D7C97F46}" srcOrd="0" destOrd="0" presId="urn:microsoft.com/office/officeart/2005/8/layout/hProcess4"/>
    <dgm:cxn modelId="{B9C8C5AC-FC19-452A-B2C3-C346D078627F}" type="presParOf" srcId="{C6487229-E9DC-41D5-AB9A-860019702A11}" destId="{F5A13702-662B-46C0-95A6-D789A806A2D3}" srcOrd="1" destOrd="0" presId="urn:microsoft.com/office/officeart/2005/8/layout/hProcess4"/>
    <dgm:cxn modelId="{10F7A222-BB78-451A-BCF2-07B53DA680E5}" type="presParOf" srcId="{C6487229-E9DC-41D5-AB9A-860019702A11}" destId="{5AD28A06-91FB-4A1F-BFEC-344466CD4ADE}" srcOrd="2" destOrd="0" presId="urn:microsoft.com/office/officeart/2005/8/layout/hProcess4"/>
    <dgm:cxn modelId="{C4D61C0E-BCEB-4510-A6AE-E42F7FD9D8C0}" type="presParOf" srcId="{C6487229-E9DC-41D5-AB9A-860019702A11}" destId="{0225EF49-1862-4050-936D-37E34AB64862}" srcOrd="3" destOrd="0" presId="urn:microsoft.com/office/officeart/2005/8/layout/hProcess4"/>
    <dgm:cxn modelId="{83A710BB-7684-47CF-AE46-A290DD951336}" type="presParOf" srcId="{C6487229-E9DC-41D5-AB9A-860019702A11}" destId="{3DF84BE9-0D00-41C0-A42B-092F4C69010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756FE9-49BC-47FB-85AE-8FF8279D686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E37D97F-6AEB-4BE7-BD98-B472A4C48B06}">
      <dgm:prSet phldrT="[Text]"/>
      <dgm:spPr/>
      <dgm:t>
        <a:bodyPr/>
        <a:lstStyle/>
        <a:p>
          <a:r>
            <a:rPr lang="en-US"/>
            <a:t>Inappropriate database</a:t>
          </a:r>
        </a:p>
      </dgm:t>
    </dgm:pt>
    <dgm:pt modelId="{2B0782DC-2E89-4F57-89AA-0464B66547DD}" type="parTrans" cxnId="{BA447CC0-F9CC-4908-AD5C-3EF8CABF0ED9}">
      <dgm:prSet/>
      <dgm:spPr/>
      <dgm:t>
        <a:bodyPr/>
        <a:lstStyle/>
        <a:p>
          <a:endParaRPr lang="en-US"/>
        </a:p>
      </dgm:t>
    </dgm:pt>
    <dgm:pt modelId="{D08AB562-926E-49BB-9DDF-4429D7DD250F}" type="sibTrans" cxnId="{BA447CC0-F9CC-4908-AD5C-3EF8CABF0ED9}">
      <dgm:prSet/>
      <dgm:spPr/>
      <dgm:t>
        <a:bodyPr/>
        <a:lstStyle/>
        <a:p>
          <a:endParaRPr lang="en-US"/>
        </a:p>
      </dgm:t>
    </dgm:pt>
    <dgm:pt modelId="{1E2B74A8-4BB8-44BF-AEEE-CECCF79E2372}">
      <dgm:prSet phldrT="[Text]"/>
      <dgm:spPr/>
      <dgm:t>
        <a:bodyPr/>
        <a:lstStyle/>
        <a:p>
          <a:r>
            <a:rPr lang="en-US"/>
            <a:t> Graph databases are inappropriate for traditional relational data.</a:t>
          </a:r>
        </a:p>
      </dgm:t>
    </dgm:pt>
    <dgm:pt modelId="{A2C49837-6D1C-4033-85E8-50AC085C2A13}" type="parTrans" cxnId="{0C4A4EE7-0700-4D08-9A38-837C0EB908C5}">
      <dgm:prSet/>
      <dgm:spPr/>
      <dgm:t>
        <a:bodyPr/>
        <a:lstStyle/>
        <a:p>
          <a:endParaRPr lang="en-US"/>
        </a:p>
      </dgm:t>
    </dgm:pt>
    <dgm:pt modelId="{134F6BA6-2A52-42C7-AE4A-FEB99F57252E}" type="sibTrans" cxnId="{0C4A4EE7-0700-4D08-9A38-837C0EB908C5}">
      <dgm:prSet/>
      <dgm:spPr/>
      <dgm:t>
        <a:bodyPr/>
        <a:lstStyle/>
        <a:p>
          <a:endParaRPr lang="en-US"/>
        </a:p>
      </dgm:t>
    </dgm:pt>
    <dgm:pt modelId="{3CA41D17-F5A6-4DE9-BB42-28231FBC375D}">
      <dgm:prSet phldrT="[Text]"/>
      <dgm:spPr/>
      <dgm:t>
        <a:bodyPr/>
        <a:lstStyle/>
        <a:p>
          <a:r>
            <a:rPr lang="en-US"/>
            <a:t> Not efficient for high volumes of transactions</a:t>
          </a:r>
        </a:p>
      </dgm:t>
    </dgm:pt>
    <dgm:pt modelId="{9519243E-7C69-4ED9-8EF1-7AEE0F64361F}" type="parTrans" cxnId="{DB793E4A-E780-41E9-A510-FDDBF9EB1B76}">
      <dgm:prSet/>
      <dgm:spPr/>
      <dgm:t>
        <a:bodyPr/>
        <a:lstStyle/>
        <a:p>
          <a:endParaRPr lang="en-US"/>
        </a:p>
      </dgm:t>
    </dgm:pt>
    <dgm:pt modelId="{01120202-E46D-4332-B463-B42959087ECE}" type="sibTrans" cxnId="{DB793E4A-E780-41E9-A510-FDDBF9EB1B76}">
      <dgm:prSet/>
      <dgm:spPr/>
      <dgm:t>
        <a:bodyPr/>
        <a:lstStyle/>
        <a:p>
          <a:endParaRPr lang="en-US"/>
        </a:p>
      </dgm:t>
    </dgm:pt>
    <dgm:pt modelId="{738101E1-AE86-4D83-8491-FFE3C2DBBF07}">
      <dgm:prSet phldrT="[Text]"/>
      <dgm:spPr/>
      <dgm:t>
        <a:bodyPr/>
        <a:lstStyle/>
        <a:p>
          <a:r>
            <a:rPr lang="en-US"/>
            <a:t>Graph databases are not as useful for operational use cases since they are not good at handling large queries that span the entire database. </a:t>
          </a:r>
        </a:p>
      </dgm:t>
    </dgm:pt>
    <dgm:pt modelId="{F26277A9-76C7-4628-A67C-5F886E5A81F8}" type="parTrans" cxnId="{3F9F849C-2319-4444-917B-68FF3641DD08}">
      <dgm:prSet/>
      <dgm:spPr/>
      <dgm:t>
        <a:bodyPr/>
        <a:lstStyle/>
        <a:p>
          <a:endParaRPr lang="en-US"/>
        </a:p>
      </dgm:t>
    </dgm:pt>
    <dgm:pt modelId="{740EB704-BBC2-4C17-9823-8E2A0AF22388}" type="sibTrans" cxnId="{3F9F849C-2319-4444-917B-68FF3641DD08}">
      <dgm:prSet/>
      <dgm:spPr/>
      <dgm:t>
        <a:bodyPr/>
        <a:lstStyle/>
        <a:p>
          <a:endParaRPr lang="en-US"/>
        </a:p>
      </dgm:t>
    </dgm:pt>
    <dgm:pt modelId="{5DC7E816-DC99-4E63-8BBA-1484FBE43A41}">
      <dgm:prSet phldrT="[Text]"/>
      <dgm:spPr/>
      <dgm:t>
        <a:bodyPr/>
        <a:lstStyle/>
        <a:p>
          <a:r>
            <a:rPr lang="en-US"/>
            <a:t> Not an independent master data management solution </a:t>
          </a:r>
        </a:p>
      </dgm:t>
    </dgm:pt>
    <dgm:pt modelId="{F9DAF2AD-CF54-494C-AC00-34D09A60E783}" type="parTrans" cxnId="{B7D4EAB2-B9D8-4922-9A78-06DF4E9CDD20}">
      <dgm:prSet/>
      <dgm:spPr/>
      <dgm:t>
        <a:bodyPr/>
        <a:lstStyle/>
        <a:p>
          <a:endParaRPr lang="en-US"/>
        </a:p>
      </dgm:t>
    </dgm:pt>
    <dgm:pt modelId="{AFA30D78-1655-4F88-9956-A926F230DEF6}" type="sibTrans" cxnId="{B7D4EAB2-B9D8-4922-9A78-06DF4E9CDD20}">
      <dgm:prSet/>
      <dgm:spPr/>
      <dgm:t>
        <a:bodyPr/>
        <a:lstStyle/>
        <a:p>
          <a:endParaRPr lang="en-US"/>
        </a:p>
      </dgm:t>
    </dgm:pt>
    <dgm:pt modelId="{D499AC5F-7680-441E-9192-5F4D999AD66F}">
      <dgm:prSet phldrT="[Text]"/>
      <dgm:spPr/>
      <dgm:t>
        <a:bodyPr/>
        <a:lstStyle/>
        <a:p>
          <a:r>
            <a:rPr lang="en-US"/>
            <a:t> A graph database is just a data store and doesn't give you a business-facing user interface to query or manage relationships. </a:t>
          </a:r>
        </a:p>
      </dgm:t>
    </dgm:pt>
    <dgm:pt modelId="{48CB995D-A0E1-4DDB-9D14-FE87FCA2CFFF}" type="parTrans" cxnId="{BC9F4E69-1398-40DE-ADDC-E39C3DB21628}">
      <dgm:prSet/>
      <dgm:spPr/>
      <dgm:t>
        <a:bodyPr/>
        <a:lstStyle/>
        <a:p>
          <a:endParaRPr lang="en-US"/>
        </a:p>
      </dgm:t>
    </dgm:pt>
    <dgm:pt modelId="{4C00F9F6-2739-4BFD-9361-5BEE0557303E}" type="sibTrans" cxnId="{BC9F4E69-1398-40DE-ADDC-E39C3DB21628}">
      <dgm:prSet/>
      <dgm:spPr/>
      <dgm:t>
        <a:bodyPr/>
        <a:lstStyle/>
        <a:p>
          <a:endParaRPr lang="en-US"/>
        </a:p>
      </dgm:t>
    </dgm:pt>
    <dgm:pt modelId="{C2966CDC-F09F-4D02-B45A-A83F410DCB4A}">
      <dgm:prSet phldrT="[Text]"/>
      <dgm:spPr/>
      <dgm:t>
        <a:bodyPr/>
        <a:lstStyle/>
        <a:p>
          <a:endParaRPr lang="en-US"/>
        </a:p>
      </dgm:t>
    </dgm:pt>
    <dgm:pt modelId="{BE31615B-0754-452E-A6D8-40D5AB264D68}" type="parTrans" cxnId="{4F67CF56-4412-4E6C-92C9-064E08692771}">
      <dgm:prSet/>
      <dgm:spPr/>
      <dgm:t>
        <a:bodyPr/>
        <a:lstStyle/>
        <a:p>
          <a:endParaRPr lang="en-US"/>
        </a:p>
      </dgm:t>
    </dgm:pt>
    <dgm:pt modelId="{A80A95C1-68E0-44CD-98E6-E803CB99FEFC}" type="sibTrans" cxnId="{4F67CF56-4412-4E6C-92C9-064E08692771}">
      <dgm:prSet/>
      <dgm:spPr/>
      <dgm:t>
        <a:bodyPr/>
        <a:lstStyle/>
        <a:p>
          <a:endParaRPr lang="en-US"/>
        </a:p>
      </dgm:t>
    </dgm:pt>
    <dgm:pt modelId="{673AF50F-5C9C-4FBA-BEA3-0560BA1071B6}">
      <dgm:prSet phldrT="[Text]"/>
      <dgm:spPr/>
      <dgm:t>
        <a:bodyPr/>
        <a:lstStyle/>
        <a:p>
          <a:r>
            <a:rPr lang="en-US"/>
            <a:t>It will not provide advanced match and survivorship functionality or data quality capabilities.</a:t>
          </a:r>
        </a:p>
      </dgm:t>
    </dgm:pt>
    <dgm:pt modelId="{54E91440-C75B-48CC-9312-245C1CDCDAB8}" type="parTrans" cxnId="{29F4EF36-CA9C-401B-96F9-AE9D6B684FF3}">
      <dgm:prSet/>
      <dgm:spPr/>
      <dgm:t>
        <a:bodyPr/>
        <a:lstStyle/>
        <a:p>
          <a:endParaRPr lang="en-US"/>
        </a:p>
      </dgm:t>
    </dgm:pt>
    <dgm:pt modelId="{C51D2274-BA24-4A18-9BCF-45D982627C5A}" type="sibTrans" cxnId="{29F4EF36-CA9C-401B-96F9-AE9D6B684FF3}">
      <dgm:prSet/>
      <dgm:spPr/>
      <dgm:t>
        <a:bodyPr/>
        <a:lstStyle/>
        <a:p>
          <a:endParaRPr lang="en-US"/>
        </a:p>
      </dgm:t>
    </dgm:pt>
    <dgm:pt modelId="{8AFF7623-B9D5-4FC4-9E7A-D6BA1891E165}">
      <dgm:prSet phldrT="[Text]"/>
      <dgm:spPr/>
      <dgm:t>
        <a:bodyPr/>
        <a:lstStyle/>
        <a:p>
          <a:r>
            <a:rPr lang="en-US"/>
            <a:t> Difficult to perform mass analytics queries across all the relationships and records.</a:t>
          </a:r>
        </a:p>
      </dgm:t>
    </dgm:pt>
    <dgm:pt modelId="{363FE7D8-5853-4416-B20A-02460F11EF66}" type="parTrans" cxnId="{A9048859-A243-47CE-8374-92A5E76D9FD0}">
      <dgm:prSet/>
      <dgm:spPr/>
      <dgm:t>
        <a:bodyPr/>
        <a:lstStyle/>
        <a:p>
          <a:endParaRPr lang="en-US"/>
        </a:p>
      </dgm:t>
    </dgm:pt>
    <dgm:pt modelId="{6CE7C367-B1AA-46E7-86AD-404BAEEAA6EB}" type="sibTrans" cxnId="{A9048859-A243-47CE-8374-92A5E76D9FD0}">
      <dgm:prSet/>
      <dgm:spPr/>
      <dgm:t>
        <a:bodyPr/>
        <a:lstStyle/>
        <a:p>
          <a:endParaRPr lang="en-US"/>
        </a:p>
      </dgm:t>
    </dgm:pt>
    <dgm:pt modelId="{BD59339C-9E17-41F8-ACD0-FCC0E1D4190E}" type="pres">
      <dgm:prSet presAssocID="{2C756FE9-49BC-47FB-85AE-8FF8279D686C}" presName="linear" presStyleCnt="0">
        <dgm:presLayoutVars>
          <dgm:dir/>
          <dgm:animLvl val="lvl"/>
          <dgm:resizeHandles val="exact"/>
        </dgm:presLayoutVars>
      </dgm:prSet>
      <dgm:spPr/>
    </dgm:pt>
    <dgm:pt modelId="{07BE1248-A6CD-4142-82B3-19B405949A7C}" type="pres">
      <dgm:prSet presAssocID="{3E37D97F-6AEB-4BE7-BD98-B472A4C48B06}" presName="parentLin" presStyleCnt="0"/>
      <dgm:spPr/>
    </dgm:pt>
    <dgm:pt modelId="{7572A71C-0B7A-4DCA-9FE0-4A53563DF518}" type="pres">
      <dgm:prSet presAssocID="{3E37D97F-6AEB-4BE7-BD98-B472A4C48B06}" presName="parentLeftMargin" presStyleLbl="node1" presStyleIdx="0" presStyleCnt="3"/>
      <dgm:spPr/>
    </dgm:pt>
    <dgm:pt modelId="{AA450859-E65E-47E0-A8FD-094BCC150CBE}" type="pres">
      <dgm:prSet presAssocID="{3E37D97F-6AEB-4BE7-BD98-B472A4C48B06}" presName="parentText" presStyleLbl="node1" presStyleIdx="0" presStyleCnt="3">
        <dgm:presLayoutVars>
          <dgm:chMax val="0"/>
          <dgm:bulletEnabled val="1"/>
        </dgm:presLayoutVars>
      </dgm:prSet>
      <dgm:spPr/>
    </dgm:pt>
    <dgm:pt modelId="{673C73B1-E51F-4E5D-81AD-499F9D7865A2}" type="pres">
      <dgm:prSet presAssocID="{3E37D97F-6AEB-4BE7-BD98-B472A4C48B06}" presName="negativeSpace" presStyleCnt="0"/>
      <dgm:spPr/>
    </dgm:pt>
    <dgm:pt modelId="{42A940A1-6269-4892-9017-266CA332818E}" type="pres">
      <dgm:prSet presAssocID="{3E37D97F-6AEB-4BE7-BD98-B472A4C48B06}" presName="childText" presStyleLbl="conFgAcc1" presStyleIdx="0" presStyleCnt="3">
        <dgm:presLayoutVars>
          <dgm:bulletEnabled val="1"/>
        </dgm:presLayoutVars>
      </dgm:prSet>
      <dgm:spPr/>
    </dgm:pt>
    <dgm:pt modelId="{BF1994D9-B038-4715-BFE7-28974EAC5AA8}" type="pres">
      <dgm:prSet presAssocID="{D08AB562-926E-49BB-9DDF-4429D7DD250F}" presName="spaceBetweenRectangles" presStyleCnt="0"/>
      <dgm:spPr/>
    </dgm:pt>
    <dgm:pt modelId="{9C6F0D09-FB67-4E23-8773-4674CCFE570A}" type="pres">
      <dgm:prSet presAssocID="{3CA41D17-F5A6-4DE9-BB42-28231FBC375D}" presName="parentLin" presStyleCnt="0"/>
      <dgm:spPr/>
    </dgm:pt>
    <dgm:pt modelId="{A45B6EB3-53C3-4AE3-9CD1-3E47E8B41E0D}" type="pres">
      <dgm:prSet presAssocID="{3CA41D17-F5A6-4DE9-BB42-28231FBC375D}" presName="parentLeftMargin" presStyleLbl="node1" presStyleIdx="0" presStyleCnt="3"/>
      <dgm:spPr/>
    </dgm:pt>
    <dgm:pt modelId="{70FDC5B2-6CA1-412A-A2A9-566947738DFD}" type="pres">
      <dgm:prSet presAssocID="{3CA41D17-F5A6-4DE9-BB42-28231FBC375D}" presName="parentText" presStyleLbl="node1" presStyleIdx="1" presStyleCnt="3">
        <dgm:presLayoutVars>
          <dgm:chMax val="0"/>
          <dgm:bulletEnabled val="1"/>
        </dgm:presLayoutVars>
      </dgm:prSet>
      <dgm:spPr/>
    </dgm:pt>
    <dgm:pt modelId="{979CB892-A0C0-419A-9DC6-1B6AC96B1924}" type="pres">
      <dgm:prSet presAssocID="{3CA41D17-F5A6-4DE9-BB42-28231FBC375D}" presName="negativeSpace" presStyleCnt="0"/>
      <dgm:spPr/>
    </dgm:pt>
    <dgm:pt modelId="{FB81444C-6BA8-42A3-AA44-90B14B21382F}" type="pres">
      <dgm:prSet presAssocID="{3CA41D17-F5A6-4DE9-BB42-28231FBC375D}" presName="childText" presStyleLbl="conFgAcc1" presStyleIdx="1" presStyleCnt="3">
        <dgm:presLayoutVars>
          <dgm:bulletEnabled val="1"/>
        </dgm:presLayoutVars>
      </dgm:prSet>
      <dgm:spPr/>
    </dgm:pt>
    <dgm:pt modelId="{173DC023-15A7-40AB-8AD1-BFF8FE2518A8}" type="pres">
      <dgm:prSet presAssocID="{01120202-E46D-4332-B463-B42959087ECE}" presName="spaceBetweenRectangles" presStyleCnt="0"/>
      <dgm:spPr/>
    </dgm:pt>
    <dgm:pt modelId="{0D9D6A04-E9BC-40E5-A735-3FB96124F2CD}" type="pres">
      <dgm:prSet presAssocID="{5DC7E816-DC99-4E63-8BBA-1484FBE43A41}" presName="parentLin" presStyleCnt="0"/>
      <dgm:spPr/>
    </dgm:pt>
    <dgm:pt modelId="{5AFEB923-D5C1-470F-8EF9-CAD7B257ABEC}" type="pres">
      <dgm:prSet presAssocID="{5DC7E816-DC99-4E63-8BBA-1484FBE43A41}" presName="parentLeftMargin" presStyleLbl="node1" presStyleIdx="1" presStyleCnt="3"/>
      <dgm:spPr/>
    </dgm:pt>
    <dgm:pt modelId="{D06E19F7-A8A8-47F9-AE1F-43C7A4E4DD95}" type="pres">
      <dgm:prSet presAssocID="{5DC7E816-DC99-4E63-8BBA-1484FBE43A41}" presName="parentText" presStyleLbl="node1" presStyleIdx="2" presStyleCnt="3">
        <dgm:presLayoutVars>
          <dgm:chMax val="0"/>
          <dgm:bulletEnabled val="1"/>
        </dgm:presLayoutVars>
      </dgm:prSet>
      <dgm:spPr/>
    </dgm:pt>
    <dgm:pt modelId="{7A68037E-62C1-4548-BB2F-FF41DA5AA9AA}" type="pres">
      <dgm:prSet presAssocID="{5DC7E816-DC99-4E63-8BBA-1484FBE43A41}" presName="negativeSpace" presStyleCnt="0"/>
      <dgm:spPr/>
    </dgm:pt>
    <dgm:pt modelId="{AAE075A6-364C-4A2B-84A6-52097AA3EFD1}" type="pres">
      <dgm:prSet presAssocID="{5DC7E816-DC99-4E63-8BBA-1484FBE43A41}" presName="childText" presStyleLbl="conFgAcc1" presStyleIdx="2" presStyleCnt="3">
        <dgm:presLayoutVars>
          <dgm:bulletEnabled val="1"/>
        </dgm:presLayoutVars>
      </dgm:prSet>
      <dgm:spPr/>
    </dgm:pt>
  </dgm:ptLst>
  <dgm:cxnLst>
    <dgm:cxn modelId="{1761E20D-CCB5-4BA1-AD5A-BD45C08A2C78}" type="presOf" srcId="{5DC7E816-DC99-4E63-8BBA-1484FBE43A41}" destId="{D06E19F7-A8A8-47F9-AE1F-43C7A4E4DD95}" srcOrd="1" destOrd="0" presId="urn:microsoft.com/office/officeart/2005/8/layout/list1"/>
    <dgm:cxn modelId="{7104A531-53C7-4B9A-8A85-066E2EDA072C}" type="presOf" srcId="{3CA41D17-F5A6-4DE9-BB42-28231FBC375D}" destId="{A45B6EB3-53C3-4AE3-9CD1-3E47E8B41E0D}" srcOrd="0" destOrd="0" presId="urn:microsoft.com/office/officeart/2005/8/layout/list1"/>
    <dgm:cxn modelId="{29F4EF36-CA9C-401B-96F9-AE9D6B684FF3}" srcId="{5DC7E816-DC99-4E63-8BBA-1484FBE43A41}" destId="{673AF50F-5C9C-4FBA-BEA3-0560BA1071B6}" srcOrd="1" destOrd="0" parTransId="{54E91440-C75B-48CC-9312-245C1CDCDAB8}" sibTransId="{C51D2274-BA24-4A18-9BCF-45D982627C5A}"/>
    <dgm:cxn modelId="{93D1E437-F705-4074-B6B2-A727848D7208}" type="presOf" srcId="{673AF50F-5C9C-4FBA-BEA3-0560BA1071B6}" destId="{AAE075A6-364C-4A2B-84A6-52097AA3EFD1}" srcOrd="0" destOrd="1" presId="urn:microsoft.com/office/officeart/2005/8/layout/list1"/>
    <dgm:cxn modelId="{E765FB3F-96A5-410C-ADB8-627ADA009CFB}" type="presOf" srcId="{1E2B74A8-4BB8-44BF-AEEE-CECCF79E2372}" destId="{42A940A1-6269-4892-9017-266CA332818E}" srcOrd="0" destOrd="0" presId="urn:microsoft.com/office/officeart/2005/8/layout/list1"/>
    <dgm:cxn modelId="{32FCC85C-E48E-475C-94EF-0EACAA586B7E}" type="presOf" srcId="{5DC7E816-DC99-4E63-8BBA-1484FBE43A41}" destId="{5AFEB923-D5C1-470F-8EF9-CAD7B257ABEC}" srcOrd="0" destOrd="0" presId="urn:microsoft.com/office/officeart/2005/8/layout/list1"/>
    <dgm:cxn modelId="{C1414C5D-BB2E-4593-AFC3-74DF9453D4C2}" type="presOf" srcId="{3E37D97F-6AEB-4BE7-BD98-B472A4C48B06}" destId="{AA450859-E65E-47E0-A8FD-094BCC150CBE}" srcOrd="1" destOrd="0" presId="urn:microsoft.com/office/officeart/2005/8/layout/list1"/>
    <dgm:cxn modelId="{6333C961-D1FF-40EE-BC96-BCE0BE7B662A}" type="presOf" srcId="{8AFF7623-B9D5-4FC4-9E7A-D6BA1891E165}" destId="{42A940A1-6269-4892-9017-266CA332818E}" srcOrd="0" destOrd="1" presId="urn:microsoft.com/office/officeart/2005/8/layout/list1"/>
    <dgm:cxn modelId="{BC9F4E69-1398-40DE-ADDC-E39C3DB21628}" srcId="{5DC7E816-DC99-4E63-8BBA-1484FBE43A41}" destId="{D499AC5F-7680-441E-9192-5F4D999AD66F}" srcOrd="0" destOrd="0" parTransId="{48CB995D-A0E1-4DDB-9D14-FE87FCA2CFFF}" sibTransId="{4C00F9F6-2739-4BFD-9361-5BEE0557303E}"/>
    <dgm:cxn modelId="{DB793E4A-E780-41E9-A510-FDDBF9EB1B76}" srcId="{2C756FE9-49BC-47FB-85AE-8FF8279D686C}" destId="{3CA41D17-F5A6-4DE9-BB42-28231FBC375D}" srcOrd="1" destOrd="0" parTransId="{9519243E-7C69-4ED9-8EF1-7AEE0F64361F}" sibTransId="{01120202-E46D-4332-B463-B42959087ECE}"/>
    <dgm:cxn modelId="{4F67CF56-4412-4E6C-92C9-064E08692771}" srcId="{5DC7E816-DC99-4E63-8BBA-1484FBE43A41}" destId="{C2966CDC-F09F-4D02-B45A-A83F410DCB4A}" srcOrd="2" destOrd="0" parTransId="{BE31615B-0754-452E-A6D8-40D5AB264D68}" sibTransId="{A80A95C1-68E0-44CD-98E6-E803CB99FEFC}"/>
    <dgm:cxn modelId="{67C49977-48DE-4364-BB26-71DF93DC3AAA}" type="presOf" srcId="{D499AC5F-7680-441E-9192-5F4D999AD66F}" destId="{AAE075A6-364C-4A2B-84A6-52097AA3EFD1}" srcOrd="0" destOrd="0" presId="urn:microsoft.com/office/officeart/2005/8/layout/list1"/>
    <dgm:cxn modelId="{A9048859-A243-47CE-8374-92A5E76D9FD0}" srcId="{3E37D97F-6AEB-4BE7-BD98-B472A4C48B06}" destId="{8AFF7623-B9D5-4FC4-9E7A-D6BA1891E165}" srcOrd="1" destOrd="0" parTransId="{363FE7D8-5853-4416-B20A-02460F11EF66}" sibTransId="{6CE7C367-B1AA-46E7-86AD-404BAEEAA6EB}"/>
    <dgm:cxn modelId="{AF543782-4CB6-46C5-B23C-8722E957080D}" type="presOf" srcId="{2C756FE9-49BC-47FB-85AE-8FF8279D686C}" destId="{BD59339C-9E17-41F8-ACD0-FCC0E1D4190E}" srcOrd="0" destOrd="0" presId="urn:microsoft.com/office/officeart/2005/8/layout/list1"/>
    <dgm:cxn modelId="{995E1388-B92A-4BD7-82B7-EFC40F7680F4}" type="presOf" srcId="{738101E1-AE86-4D83-8491-FFE3C2DBBF07}" destId="{FB81444C-6BA8-42A3-AA44-90B14B21382F}" srcOrd="0" destOrd="0" presId="urn:microsoft.com/office/officeart/2005/8/layout/list1"/>
    <dgm:cxn modelId="{3F9F849C-2319-4444-917B-68FF3641DD08}" srcId="{3CA41D17-F5A6-4DE9-BB42-28231FBC375D}" destId="{738101E1-AE86-4D83-8491-FFE3C2DBBF07}" srcOrd="0" destOrd="0" parTransId="{F26277A9-76C7-4628-A67C-5F886E5A81F8}" sibTransId="{740EB704-BBC2-4C17-9823-8E2A0AF22388}"/>
    <dgm:cxn modelId="{B7D4EAB2-B9D8-4922-9A78-06DF4E9CDD20}" srcId="{2C756FE9-49BC-47FB-85AE-8FF8279D686C}" destId="{5DC7E816-DC99-4E63-8BBA-1484FBE43A41}" srcOrd="2" destOrd="0" parTransId="{F9DAF2AD-CF54-494C-AC00-34D09A60E783}" sibTransId="{AFA30D78-1655-4F88-9956-A926F230DEF6}"/>
    <dgm:cxn modelId="{BA447CC0-F9CC-4908-AD5C-3EF8CABF0ED9}" srcId="{2C756FE9-49BC-47FB-85AE-8FF8279D686C}" destId="{3E37D97F-6AEB-4BE7-BD98-B472A4C48B06}" srcOrd="0" destOrd="0" parTransId="{2B0782DC-2E89-4F57-89AA-0464B66547DD}" sibTransId="{D08AB562-926E-49BB-9DDF-4429D7DD250F}"/>
    <dgm:cxn modelId="{BB0B06E6-494B-4304-BFCE-129BF70AC4A2}" type="presOf" srcId="{C2966CDC-F09F-4D02-B45A-A83F410DCB4A}" destId="{AAE075A6-364C-4A2B-84A6-52097AA3EFD1}" srcOrd="0" destOrd="2" presId="urn:microsoft.com/office/officeart/2005/8/layout/list1"/>
    <dgm:cxn modelId="{0C4A4EE7-0700-4D08-9A38-837C0EB908C5}" srcId="{3E37D97F-6AEB-4BE7-BD98-B472A4C48B06}" destId="{1E2B74A8-4BB8-44BF-AEEE-CECCF79E2372}" srcOrd="0" destOrd="0" parTransId="{A2C49837-6D1C-4033-85E8-50AC085C2A13}" sibTransId="{134F6BA6-2A52-42C7-AE4A-FEB99F57252E}"/>
    <dgm:cxn modelId="{EBBFEBF0-9153-487F-8502-B639C31C4D3E}" type="presOf" srcId="{3CA41D17-F5A6-4DE9-BB42-28231FBC375D}" destId="{70FDC5B2-6CA1-412A-A2A9-566947738DFD}" srcOrd="1" destOrd="0" presId="urn:microsoft.com/office/officeart/2005/8/layout/list1"/>
    <dgm:cxn modelId="{2FCED8F6-639F-4DE5-99BE-80C44F3B6480}" type="presOf" srcId="{3E37D97F-6AEB-4BE7-BD98-B472A4C48B06}" destId="{7572A71C-0B7A-4DCA-9FE0-4A53563DF518}" srcOrd="0" destOrd="0" presId="urn:microsoft.com/office/officeart/2005/8/layout/list1"/>
    <dgm:cxn modelId="{8B13EC93-D2CB-46E3-ABC2-80936806FCE9}" type="presParOf" srcId="{BD59339C-9E17-41F8-ACD0-FCC0E1D4190E}" destId="{07BE1248-A6CD-4142-82B3-19B405949A7C}" srcOrd="0" destOrd="0" presId="urn:microsoft.com/office/officeart/2005/8/layout/list1"/>
    <dgm:cxn modelId="{50DA6796-08C7-4AEE-B403-B3222BBFCF79}" type="presParOf" srcId="{07BE1248-A6CD-4142-82B3-19B405949A7C}" destId="{7572A71C-0B7A-4DCA-9FE0-4A53563DF518}" srcOrd="0" destOrd="0" presId="urn:microsoft.com/office/officeart/2005/8/layout/list1"/>
    <dgm:cxn modelId="{79315A33-C40C-4E13-BE4D-F0DEC222960F}" type="presParOf" srcId="{07BE1248-A6CD-4142-82B3-19B405949A7C}" destId="{AA450859-E65E-47E0-A8FD-094BCC150CBE}" srcOrd="1" destOrd="0" presId="urn:microsoft.com/office/officeart/2005/8/layout/list1"/>
    <dgm:cxn modelId="{6BC61904-1309-4FF6-A2C5-82480EADEB0D}" type="presParOf" srcId="{BD59339C-9E17-41F8-ACD0-FCC0E1D4190E}" destId="{673C73B1-E51F-4E5D-81AD-499F9D7865A2}" srcOrd="1" destOrd="0" presId="urn:microsoft.com/office/officeart/2005/8/layout/list1"/>
    <dgm:cxn modelId="{601CCF50-F760-43E1-88AF-9640E7A17F7F}" type="presParOf" srcId="{BD59339C-9E17-41F8-ACD0-FCC0E1D4190E}" destId="{42A940A1-6269-4892-9017-266CA332818E}" srcOrd="2" destOrd="0" presId="urn:microsoft.com/office/officeart/2005/8/layout/list1"/>
    <dgm:cxn modelId="{758BE496-D7EC-4A56-9C8C-578136A01CF6}" type="presParOf" srcId="{BD59339C-9E17-41F8-ACD0-FCC0E1D4190E}" destId="{BF1994D9-B038-4715-BFE7-28974EAC5AA8}" srcOrd="3" destOrd="0" presId="urn:microsoft.com/office/officeart/2005/8/layout/list1"/>
    <dgm:cxn modelId="{290E0C6A-F247-411E-8BE3-5CEA3F2681AE}" type="presParOf" srcId="{BD59339C-9E17-41F8-ACD0-FCC0E1D4190E}" destId="{9C6F0D09-FB67-4E23-8773-4674CCFE570A}" srcOrd="4" destOrd="0" presId="urn:microsoft.com/office/officeart/2005/8/layout/list1"/>
    <dgm:cxn modelId="{D3338628-A308-4EE2-84E6-2E03BBC8FCB3}" type="presParOf" srcId="{9C6F0D09-FB67-4E23-8773-4674CCFE570A}" destId="{A45B6EB3-53C3-4AE3-9CD1-3E47E8B41E0D}" srcOrd="0" destOrd="0" presId="urn:microsoft.com/office/officeart/2005/8/layout/list1"/>
    <dgm:cxn modelId="{FA5ABAE4-BF58-416B-B609-17732716242C}" type="presParOf" srcId="{9C6F0D09-FB67-4E23-8773-4674CCFE570A}" destId="{70FDC5B2-6CA1-412A-A2A9-566947738DFD}" srcOrd="1" destOrd="0" presId="urn:microsoft.com/office/officeart/2005/8/layout/list1"/>
    <dgm:cxn modelId="{F5AAB959-FA23-4B27-B20A-35EFEB394A4F}" type="presParOf" srcId="{BD59339C-9E17-41F8-ACD0-FCC0E1D4190E}" destId="{979CB892-A0C0-419A-9DC6-1B6AC96B1924}" srcOrd="5" destOrd="0" presId="urn:microsoft.com/office/officeart/2005/8/layout/list1"/>
    <dgm:cxn modelId="{2BCC911D-8732-409B-AFF3-6DA47083F549}" type="presParOf" srcId="{BD59339C-9E17-41F8-ACD0-FCC0E1D4190E}" destId="{FB81444C-6BA8-42A3-AA44-90B14B21382F}" srcOrd="6" destOrd="0" presId="urn:microsoft.com/office/officeart/2005/8/layout/list1"/>
    <dgm:cxn modelId="{2A858BBD-47E1-495D-A702-446150F6CAB5}" type="presParOf" srcId="{BD59339C-9E17-41F8-ACD0-FCC0E1D4190E}" destId="{173DC023-15A7-40AB-8AD1-BFF8FE2518A8}" srcOrd="7" destOrd="0" presId="urn:microsoft.com/office/officeart/2005/8/layout/list1"/>
    <dgm:cxn modelId="{EF6A2104-5ACD-4852-B8B7-CD4B7E3002A9}" type="presParOf" srcId="{BD59339C-9E17-41F8-ACD0-FCC0E1D4190E}" destId="{0D9D6A04-E9BC-40E5-A735-3FB96124F2CD}" srcOrd="8" destOrd="0" presId="urn:microsoft.com/office/officeart/2005/8/layout/list1"/>
    <dgm:cxn modelId="{BB0A7CCF-9CFA-499E-8668-C3E48AACC716}" type="presParOf" srcId="{0D9D6A04-E9BC-40E5-A735-3FB96124F2CD}" destId="{5AFEB923-D5C1-470F-8EF9-CAD7B257ABEC}" srcOrd="0" destOrd="0" presId="urn:microsoft.com/office/officeart/2005/8/layout/list1"/>
    <dgm:cxn modelId="{21FEABC0-AA83-4983-AE47-B75435C73461}" type="presParOf" srcId="{0D9D6A04-E9BC-40E5-A735-3FB96124F2CD}" destId="{D06E19F7-A8A8-47F9-AE1F-43C7A4E4DD95}" srcOrd="1" destOrd="0" presId="urn:microsoft.com/office/officeart/2005/8/layout/list1"/>
    <dgm:cxn modelId="{3F4A2C3A-484A-497E-949A-92EF14542A43}" type="presParOf" srcId="{BD59339C-9E17-41F8-ACD0-FCC0E1D4190E}" destId="{7A68037E-62C1-4548-BB2F-FF41DA5AA9AA}" srcOrd="9" destOrd="0" presId="urn:microsoft.com/office/officeart/2005/8/layout/list1"/>
    <dgm:cxn modelId="{E508247D-DFE4-4FF7-9FCA-9ED9F7A08D60}" type="presParOf" srcId="{BD59339C-9E17-41F8-ACD0-FCC0E1D4190E}" destId="{AAE075A6-364C-4A2B-84A6-52097AA3EFD1}"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C756FE9-49BC-47FB-85AE-8FF8279D686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E37D97F-6AEB-4BE7-BD98-B472A4C48B06}">
      <dgm:prSet phldrT="[Text]"/>
      <dgm:spPr/>
      <dgm:t>
        <a:bodyPr/>
        <a:lstStyle/>
        <a:p>
          <a:r>
            <a:rPr lang="en-US"/>
            <a:t>Inappropriate database</a:t>
          </a:r>
        </a:p>
      </dgm:t>
    </dgm:pt>
    <dgm:pt modelId="{2B0782DC-2E89-4F57-89AA-0464B66547DD}" type="parTrans" cxnId="{BA447CC0-F9CC-4908-AD5C-3EF8CABF0ED9}">
      <dgm:prSet/>
      <dgm:spPr/>
      <dgm:t>
        <a:bodyPr/>
        <a:lstStyle/>
        <a:p>
          <a:endParaRPr lang="en-US"/>
        </a:p>
      </dgm:t>
    </dgm:pt>
    <dgm:pt modelId="{D08AB562-926E-49BB-9DDF-4429D7DD250F}" type="sibTrans" cxnId="{BA447CC0-F9CC-4908-AD5C-3EF8CABF0ED9}">
      <dgm:prSet/>
      <dgm:spPr/>
      <dgm:t>
        <a:bodyPr/>
        <a:lstStyle/>
        <a:p>
          <a:endParaRPr lang="en-US"/>
        </a:p>
      </dgm:t>
    </dgm:pt>
    <dgm:pt modelId="{1E2B74A8-4BB8-44BF-AEEE-CECCF79E2372}">
      <dgm:prSet phldrT="[Text]"/>
      <dgm:spPr/>
      <dgm:t>
        <a:bodyPr/>
        <a:lstStyle/>
        <a:p>
          <a:r>
            <a:rPr lang="en-US"/>
            <a:t> Graph databases are inappropriate for traditional relational data.</a:t>
          </a:r>
        </a:p>
      </dgm:t>
    </dgm:pt>
    <dgm:pt modelId="{A2C49837-6D1C-4033-85E8-50AC085C2A13}" type="parTrans" cxnId="{0C4A4EE7-0700-4D08-9A38-837C0EB908C5}">
      <dgm:prSet/>
      <dgm:spPr/>
      <dgm:t>
        <a:bodyPr/>
        <a:lstStyle/>
        <a:p>
          <a:endParaRPr lang="en-US"/>
        </a:p>
      </dgm:t>
    </dgm:pt>
    <dgm:pt modelId="{134F6BA6-2A52-42C7-AE4A-FEB99F57252E}" type="sibTrans" cxnId="{0C4A4EE7-0700-4D08-9A38-837C0EB908C5}">
      <dgm:prSet/>
      <dgm:spPr/>
      <dgm:t>
        <a:bodyPr/>
        <a:lstStyle/>
        <a:p>
          <a:endParaRPr lang="en-US"/>
        </a:p>
      </dgm:t>
    </dgm:pt>
    <dgm:pt modelId="{3CA41D17-F5A6-4DE9-BB42-28231FBC375D}">
      <dgm:prSet phldrT="[Text]"/>
      <dgm:spPr/>
      <dgm:t>
        <a:bodyPr/>
        <a:lstStyle/>
        <a:p>
          <a:r>
            <a:rPr lang="en-US"/>
            <a:t> Not efficient for high volumes of transactions</a:t>
          </a:r>
        </a:p>
      </dgm:t>
    </dgm:pt>
    <dgm:pt modelId="{9519243E-7C69-4ED9-8EF1-7AEE0F64361F}" type="parTrans" cxnId="{DB793E4A-E780-41E9-A510-FDDBF9EB1B76}">
      <dgm:prSet/>
      <dgm:spPr/>
      <dgm:t>
        <a:bodyPr/>
        <a:lstStyle/>
        <a:p>
          <a:endParaRPr lang="en-US"/>
        </a:p>
      </dgm:t>
    </dgm:pt>
    <dgm:pt modelId="{01120202-E46D-4332-B463-B42959087ECE}" type="sibTrans" cxnId="{DB793E4A-E780-41E9-A510-FDDBF9EB1B76}">
      <dgm:prSet/>
      <dgm:spPr/>
      <dgm:t>
        <a:bodyPr/>
        <a:lstStyle/>
        <a:p>
          <a:endParaRPr lang="en-US"/>
        </a:p>
      </dgm:t>
    </dgm:pt>
    <dgm:pt modelId="{738101E1-AE86-4D83-8491-FFE3C2DBBF07}">
      <dgm:prSet phldrT="[Text]"/>
      <dgm:spPr/>
      <dgm:t>
        <a:bodyPr/>
        <a:lstStyle/>
        <a:p>
          <a:r>
            <a:rPr lang="en-US"/>
            <a:t>Graph databases are not as useful for operational use cases since they are not good at handling large queries that span the entire database. </a:t>
          </a:r>
        </a:p>
      </dgm:t>
    </dgm:pt>
    <dgm:pt modelId="{F26277A9-76C7-4628-A67C-5F886E5A81F8}" type="parTrans" cxnId="{3F9F849C-2319-4444-917B-68FF3641DD08}">
      <dgm:prSet/>
      <dgm:spPr/>
      <dgm:t>
        <a:bodyPr/>
        <a:lstStyle/>
        <a:p>
          <a:endParaRPr lang="en-US"/>
        </a:p>
      </dgm:t>
    </dgm:pt>
    <dgm:pt modelId="{740EB704-BBC2-4C17-9823-8E2A0AF22388}" type="sibTrans" cxnId="{3F9F849C-2319-4444-917B-68FF3641DD08}">
      <dgm:prSet/>
      <dgm:spPr/>
      <dgm:t>
        <a:bodyPr/>
        <a:lstStyle/>
        <a:p>
          <a:endParaRPr lang="en-US"/>
        </a:p>
      </dgm:t>
    </dgm:pt>
    <dgm:pt modelId="{5DC7E816-DC99-4E63-8BBA-1484FBE43A41}">
      <dgm:prSet phldrT="[Text]"/>
      <dgm:spPr/>
      <dgm:t>
        <a:bodyPr/>
        <a:lstStyle/>
        <a:p>
          <a:r>
            <a:rPr lang="en-US"/>
            <a:t> Not an independent master data management solution </a:t>
          </a:r>
        </a:p>
      </dgm:t>
    </dgm:pt>
    <dgm:pt modelId="{F9DAF2AD-CF54-494C-AC00-34D09A60E783}" type="parTrans" cxnId="{B7D4EAB2-B9D8-4922-9A78-06DF4E9CDD20}">
      <dgm:prSet/>
      <dgm:spPr/>
      <dgm:t>
        <a:bodyPr/>
        <a:lstStyle/>
        <a:p>
          <a:endParaRPr lang="en-US"/>
        </a:p>
      </dgm:t>
    </dgm:pt>
    <dgm:pt modelId="{AFA30D78-1655-4F88-9956-A926F230DEF6}" type="sibTrans" cxnId="{B7D4EAB2-B9D8-4922-9A78-06DF4E9CDD20}">
      <dgm:prSet/>
      <dgm:spPr/>
      <dgm:t>
        <a:bodyPr/>
        <a:lstStyle/>
        <a:p>
          <a:endParaRPr lang="en-US"/>
        </a:p>
      </dgm:t>
    </dgm:pt>
    <dgm:pt modelId="{D499AC5F-7680-441E-9192-5F4D999AD66F}">
      <dgm:prSet phldrT="[Text]"/>
      <dgm:spPr/>
      <dgm:t>
        <a:bodyPr/>
        <a:lstStyle/>
        <a:p>
          <a:r>
            <a:rPr lang="en-US"/>
            <a:t> A graph database is just a data store and doesn't give you a business-facing user interface to query or manage relationships. </a:t>
          </a:r>
        </a:p>
      </dgm:t>
    </dgm:pt>
    <dgm:pt modelId="{48CB995D-A0E1-4DDB-9D14-FE87FCA2CFFF}" type="parTrans" cxnId="{BC9F4E69-1398-40DE-ADDC-E39C3DB21628}">
      <dgm:prSet/>
      <dgm:spPr/>
      <dgm:t>
        <a:bodyPr/>
        <a:lstStyle/>
        <a:p>
          <a:endParaRPr lang="en-US"/>
        </a:p>
      </dgm:t>
    </dgm:pt>
    <dgm:pt modelId="{4C00F9F6-2739-4BFD-9361-5BEE0557303E}" type="sibTrans" cxnId="{BC9F4E69-1398-40DE-ADDC-E39C3DB21628}">
      <dgm:prSet/>
      <dgm:spPr/>
      <dgm:t>
        <a:bodyPr/>
        <a:lstStyle/>
        <a:p>
          <a:endParaRPr lang="en-US"/>
        </a:p>
      </dgm:t>
    </dgm:pt>
    <dgm:pt modelId="{C2966CDC-F09F-4D02-B45A-A83F410DCB4A}">
      <dgm:prSet phldrT="[Text]"/>
      <dgm:spPr/>
      <dgm:t>
        <a:bodyPr/>
        <a:lstStyle/>
        <a:p>
          <a:endParaRPr lang="en-US"/>
        </a:p>
      </dgm:t>
    </dgm:pt>
    <dgm:pt modelId="{BE31615B-0754-452E-A6D8-40D5AB264D68}" type="parTrans" cxnId="{4F67CF56-4412-4E6C-92C9-064E08692771}">
      <dgm:prSet/>
      <dgm:spPr/>
      <dgm:t>
        <a:bodyPr/>
        <a:lstStyle/>
        <a:p>
          <a:endParaRPr lang="en-US"/>
        </a:p>
      </dgm:t>
    </dgm:pt>
    <dgm:pt modelId="{A80A95C1-68E0-44CD-98E6-E803CB99FEFC}" type="sibTrans" cxnId="{4F67CF56-4412-4E6C-92C9-064E08692771}">
      <dgm:prSet/>
      <dgm:spPr/>
      <dgm:t>
        <a:bodyPr/>
        <a:lstStyle/>
        <a:p>
          <a:endParaRPr lang="en-US"/>
        </a:p>
      </dgm:t>
    </dgm:pt>
    <dgm:pt modelId="{673AF50F-5C9C-4FBA-BEA3-0560BA1071B6}">
      <dgm:prSet phldrT="[Text]"/>
      <dgm:spPr/>
      <dgm:t>
        <a:bodyPr/>
        <a:lstStyle/>
        <a:p>
          <a:r>
            <a:rPr lang="en-US"/>
            <a:t>It will not provide advanced match and survivorship functionality or data quality capabilities.</a:t>
          </a:r>
        </a:p>
      </dgm:t>
    </dgm:pt>
    <dgm:pt modelId="{54E91440-C75B-48CC-9312-245C1CDCDAB8}" type="parTrans" cxnId="{29F4EF36-CA9C-401B-96F9-AE9D6B684FF3}">
      <dgm:prSet/>
      <dgm:spPr/>
      <dgm:t>
        <a:bodyPr/>
        <a:lstStyle/>
        <a:p>
          <a:endParaRPr lang="en-US"/>
        </a:p>
      </dgm:t>
    </dgm:pt>
    <dgm:pt modelId="{C51D2274-BA24-4A18-9BCF-45D982627C5A}" type="sibTrans" cxnId="{29F4EF36-CA9C-401B-96F9-AE9D6B684FF3}">
      <dgm:prSet/>
      <dgm:spPr/>
      <dgm:t>
        <a:bodyPr/>
        <a:lstStyle/>
        <a:p>
          <a:endParaRPr lang="en-US"/>
        </a:p>
      </dgm:t>
    </dgm:pt>
    <dgm:pt modelId="{8AFF7623-B9D5-4FC4-9E7A-D6BA1891E165}">
      <dgm:prSet phldrT="[Text]"/>
      <dgm:spPr/>
      <dgm:t>
        <a:bodyPr/>
        <a:lstStyle/>
        <a:p>
          <a:r>
            <a:rPr lang="en-US"/>
            <a:t> Difficult to perform mass analytics queries across all the relationships and records.</a:t>
          </a:r>
        </a:p>
      </dgm:t>
    </dgm:pt>
    <dgm:pt modelId="{363FE7D8-5853-4416-B20A-02460F11EF66}" type="parTrans" cxnId="{A9048859-A243-47CE-8374-92A5E76D9FD0}">
      <dgm:prSet/>
      <dgm:spPr/>
      <dgm:t>
        <a:bodyPr/>
        <a:lstStyle/>
        <a:p>
          <a:endParaRPr lang="en-US"/>
        </a:p>
      </dgm:t>
    </dgm:pt>
    <dgm:pt modelId="{6CE7C367-B1AA-46E7-86AD-404BAEEAA6EB}" type="sibTrans" cxnId="{A9048859-A243-47CE-8374-92A5E76D9FD0}">
      <dgm:prSet/>
      <dgm:spPr/>
      <dgm:t>
        <a:bodyPr/>
        <a:lstStyle/>
        <a:p>
          <a:endParaRPr lang="en-US"/>
        </a:p>
      </dgm:t>
    </dgm:pt>
    <dgm:pt modelId="{BD59339C-9E17-41F8-ACD0-FCC0E1D4190E}" type="pres">
      <dgm:prSet presAssocID="{2C756FE9-49BC-47FB-85AE-8FF8279D686C}" presName="linear" presStyleCnt="0">
        <dgm:presLayoutVars>
          <dgm:dir/>
          <dgm:animLvl val="lvl"/>
          <dgm:resizeHandles val="exact"/>
        </dgm:presLayoutVars>
      </dgm:prSet>
      <dgm:spPr/>
    </dgm:pt>
    <dgm:pt modelId="{07BE1248-A6CD-4142-82B3-19B405949A7C}" type="pres">
      <dgm:prSet presAssocID="{3E37D97F-6AEB-4BE7-BD98-B472A4C48B06}" presName="parentLin" presStyleCnt="0"/>
      <dgm:spPr/>
    </dgm:pt>
    <dgm:pt modelId="{7572A71C-0B7A-4DCA-9FE0-4A53563DF518}" type="pres">
      <dgm:prSet presAssocID="{3E37D97F-6AEB-4BE7-BD98-B472A4C48B06}" presName="parentLeftMargin" presStyleLbl="node1" presStyleIdx="0" presStyleCnt="3"/>
      <dgm:spPr/>
    </dgm:pt>
    <dgm:pt modelId="{AA450859-E65E-47E0-A8FD-094BCC150CBE}" type="pres">
      <dgm:prSet presAssocID="{3E37D97F-6AEB-4BE7-BD98-B472A4C48B06}" presName="parentText" presStyleLbl="node1" presStyleIdx="0" presStyleCnt="3">
        <dgm:presLayoutVars>
          <dgm:chMax val="0"/>
          <dgm:bulletEnabled val="1"/>
        </dgm:presLayoutVars>
      </dgm:prSet>
      <dgm:spPr/>
    </dgm:pt>
    <dgm:pt modelId="{673C73B1-E51F-4E5D-81AD-499F9D7865A2}" type="pres">
      <dgm:prSet presAssocID="{3E37D97F-6AEB-4BE7-BD98-B472A4C48B06}" presName="negativeSpace" presStyleCnt="0"/>
      <dgm:spPr/>
    </dgm:pt>
    <dgm:pt modelId="{42A940A1-6269-4892-9017-266CA332818E}" type="pres">
      <dgm:prSet presAssocID="{3E37D97F-6AEB-4BE7-BD98-B472A4C48B06}" presName="childText" presStyleLbl="conFgAcc1" presStyleIdx="0" presStyleCnt="3">
        <dgm:presLayoutVars>
          <dgm:bulletEnabled val="1"/>
        </dgm:presLayoutVars>
      </dgm:prSet>
      <dgm:spPr/>
    </dgm:pt>
    <dgm:pt modelId="{BF1994D9-B038-4715-BFE7-28974EAC5AA8}" type="pres">
      <dgm:prSet presAssocID="{D08AB562-926E-49BB-9DDF-4429D7DD250F}" presName="spaceBetweenRectangles" presStyleCnt="0"/>
      <dgm:spPr/>
    </dgm:pt>
    <dgm:pt modelId="{9C6F0D09-FB67-4E23-8773-4674CCFE570A}" type="pres">
      <dgm:prSet presAssocID="{3CA41D17-F5A6-4DE9-BB42-28231FBC375D}" presName="parentLin" presStyleCnt="0"/>
      <dgm:spPr/>
    </dgm:pt>
    <dgm:pt modelId="{A45B6EB3-53C3-4AE3-9CD1-3E47E8B41E0D}" type="pres">
      <dgm:prSet presAssocID="{3CA41D17-F5A6-4DE9-BB42-28231FBC375D}" presName="parentLeftMargin" presStyleLbl="node1" presStyleIdx="0" presStyleCnt="3"/>
      <dgm:spPr/>
    </dgm:pt>
    <dgm:pt modelId="{70FDC5B2-6CA1-412A-A2A9-566947738DFD}" type="pres">
      <dgm:prSet presAssocID="{3CA41D17-F5A6-4DE9-BB42-28231FBC375D}" presName="parentText" presStyleLbl="node1" presStyleIdx="1" presStyleCnt="3">
        <dgm:presLayoutVars>
          <dgm:chMax val="0"/>
          <dgm:bulletEnabled val="1"/>
        </dgm:presLayoutVars>
      </dgm:prSet>
      <dgm:spPr/>
    </dgm:pt>
    <dgm:pt modelId="{979CB892-A0C0-419A-9DC6-1B6AC96B1924}" type="pres">
      <dgm:prSet presAssocID="{3CA41D17-F5A6-4DE9-BB42-28231FBC375D}" presName="negativeSpace" presStyleCnt="0"/>
      <dgm:spPr/>
    </dgm:pt>
    <dgm:pt modelId="{FB81444C-6BA8-42A3-AA44-90B14B21382F}" type="pres">
      <dgm:prSet presAssocID="{3CA41D17-F5A6-4DE9-BB42-28231FBC375D}" presName="childText" presStyleLbl="conFgAcc1" presStyleIdx="1" presStyleCnt="3">
        <dgm:presLayoutVars>
          <dgm:bulletEnabled val="1"/>
        </dgm:presLayoutVars>
      </dgm:prSet>
      <dgm:spPr/>
    </dgm:pt>
    <dgm:pt modelId="{173DC023-15A7-40AB-8AD1-BFF8FE2518A8}" type="pres">
      <dgm:prSet presAssocID="{01120202-E46D-4332-B463-B42959087ECE}" presName="spaceBetweenRectangles" presStyleCnt="0"/>
      <dgm:spPr/>
    </dgm:pt>
    <dgm:pt modelId="{0D9D6A04-E9BC-40E5-A735-3FB96124F2CD}" type="pres">
      <dgm:prSet presAssocID="{5DC7E816-DC99-4E63-8BBA-1484FBE43A41}" presName="parentLin" presStyleCnt="0"/>
      <dgm:spPr/>
    </dgm:pt>
    <dgm:pt modelId="{5AFEB923-D5C1-470F-8EF9-CAD7B257ABEC}" type="pres">
      <dgm:prSet presAssocID="{5DC7E816-DC99-4E63-8BBA-1484FBE43A41}" presName="parentLeftMargin" presStyleLbl="node1" presStyleIdx="1" presStyleCnt="3"/>
      <dgm:spPr/>
    </dgm:pt>
    <dgm:pt modelId="{D06E19F7-A8A8-47F9-AE1F-43C7A4E4DD95}" type="pres">
      <dgm:prSet presAssocID="{5DC7E816-DC99-4E63-8BBA-1484FBE43A41}" presName="parentText" presStyleLbl="node1" presStyleIdx="2" presStyleCnt="3">
        <dgm:presLayoutVars>
          <dgm:chMax val="0"/>
          <dgm:bulletEnabled val="1"/>
        </dgm:presLayoutVars>
      </dgm:prSet>
      <dgm:spPr/>
    </dgm:pt>
    <dgm:pt modelId="{7A68037E-62C1-4548-BB2F-FF41DA5AA9AA}" type="pres">
      <dgm:prSet presAssocID="{5DC7E816-DC99-4E63-8BBA-1484FBE43A41}" presName="negativeSpace" presStyleCnt="0"/>
      <dgm:spPr/>
    </dgm:pt>
    <dgm:pt modelId="{AAE075A6-364C-4A2B-84A6-52097AA3EFD1}" type="pres">
      <dgm:prSet presAssocID="{5DC7E816-DC99-4E63-8BBA-1484FBE43A41}" presName="childText" presStyleLbl="conFgAcc1" presStyleIdx="2" presStyleCnt="3">
        <dgm:presLayoutVars>
          <dgm:bulletEnabled val="1"/>
        </dgm:presLayoutVars>
      </dgm:prSet>
      <dgm:spPr/>
    </dgm:pt>
  </dgm:ptLst>
  <dgm:cxnLst>
    <dgm:cxn modelId="{1761E20D-CCB5-4BA1-AD5A-BD45C08A2C78}" type="presOf" srcId="{5DC7E816-DC99-4E63-8BBA-1484FBE43A41}" destId="{D06E19F7-A8A8-47F9-AE1F-43C7A4E4DD95}" srcOrd="1" destOrd="0" presId="urn:microsoft.com/office/officeart/2005/8/layout/list1"/>
    <dgm:cxn modelId="{7104A531-53C7-4B9A-8A85-066E2EDA072C}" type="presOf" srcId="{3CA41D17-F5A6-4DE9-BB42-28231FBC375D}" destId="{A45B6EB3-53C3-4AE3-9CD1-3E47E8B41E0D}" srcOrd="0" destOrd="0" presId="urn:microsoft.com/office/officeart/2005/8/layout/list1"/>
    <dgm:cxn modelId="{29F4EF36-CA9C-401B-96F9-AE9D6B684FF3}" srcId="{5DC7E816-DC99-4E63-8BBA-1484FBE43A41}" destId="{673AF50F-5C9C-4FBA-BEA3-0560BA1071B6}" srcOrd="1" destOrd="0" parTransId="{54E91440-C75B-48CC-9312-245C1CDCDAB8}" sibTransId="{C51D2274-BA24-4A18-9BCF-45D982627C5A}"/>
    <dgm:cxn modelId="{93D1E437-F705-4074-B6B2-A727848D7208}" type="presOf" srcId="{673AF50F-5C9C-4FBA-BEA3-0560BA1071B6}" destId="{AAE075A6-364C-4A2B-84A6-52097AA3EFD1}" srcOrd="0" destOrd="1" presId="urn:microsoft.com/office/officeart/2005/8/layout/list1"/>
    <dgm:cxn modelId="{E765FB3F-96A5-410C-ADB8-627ADA009CFB}" type="presOf" srcId="{1E2B74A8-4BB8-44BF-AEEE-CECCF79E2372}" destId="{42A940A1-6269-4892-9017-266CA332818E}" srcOrd="0" destOrd="0" presId="urn:microsoft.com/office/officeart/2005/8/layout/list1"/>
    <dgm:cxn modelId="{32FCC85C-E48E-475C-94EF-0EACAA586B7E}" type="presOf" srcId="{5DC7E816-DC99-4E63-8BBA-1484FBE43A41}" destId="{5AFEB923-D5C1-470F-8EF9-CAD7B257ABEC}" srcOrd="0" destOrd="0" presId="urn:microsoft.com/office/officeart/2005/8/layout/list1"/>
    <dgm:cxn modelId="{C1414C5D-BB2E-4593-AFC3-74DF9453D4C2}" type="presOf" srcId="{3E37D97F-6AEB-4BE7-BD98-B472A4C48B06}" destId="{AA450859-E65E-47E0-A8FD-094BCC150CBE}" srcOrd="1" destOrd="0" presId="urn:microsoft.com/office/officeart/2005/8/layout/list1"/>
    <dgm:cxn modelId="{6333C961-D1FF-40EE-BC96-BCE0BE7B662A}" type="presOf" srcId="{8AFF7623-B9D5-4FC4-9E7A-D6BA1891E165}" destId="{42A940A1-6269-4892-9017-266CA332818E}" srcOrd="0" destOrd="1" presId="urn:microsoft.com/office/officeart/2005/8/layout/list1"/>
    <dgm:cxn modelId="{BC9F4E69-1398-40DE-ADDC-E39C3DB21628}" srcId="{5DC7E816-DC99-4E63-8BBA-1484FBE43A41}" destId="{D499AC5F-7680-441E-9192-5F4D999AD66F}" srcOrd="0" destOrd="0" parTransId="{48CB995D-A0E1-4DDB-9D14-FE87FCA2CFFF}" sibTransId="{4C00F9F6-2739-4BFD-9361-5BEE0557303E}"/>
    <dgm:cxn modelId="{DB793E4A-E780-41E9-A510-FDDBF9EB1B76}" srcId="{2C756FE9-49BC-47FB-85AE-8FF8279D686C}" destId="{3CA41D17-F5A6-4DE9-BB42-28231FBC375D}" srcOrd="1" destOrd="0" parTransId="{9519243E-7C69-4ED9-8EF1-7AEE0F64361F}" sibTransId="{01120202-E46D-4332-B463-B42959087ECE}"/>
    <dgm:cxn modelId="{4F67CF56-4412-4E6C-92C9-064E08692771}" srcId="{5DC7E816-DC99-4E63-8BBA-1484FBE43A41}" destId="{C2966CDC-F09F-4D02-B45A-A83F410DCB4A}" srcOrd="2" destOrd="0" parTransId="{BE31615B-0754-452E-A6D8-40D5AB264D68}" sibTransId="{A80A95C1-68E0-44CD-98E6-E803CB99FEFC}"/>
    <dgm:cxn modelId="{67C49977-48DE-4364-BB26-71DF93DC3AAA}" type="presOf" srcId="{D499AC5F-7680-441E-9192-5F4D999AD66F}" destId="{AAE075A6-364C-4A2B-84A6-52097AA3EFD1}" srcOrd="0" destOrd="0" presId="urn:microsoft.com/office/officeart/2005/8/layout/list1"/>
    <dgm:cxn modelId="{A9048859-A243-47CE-8374-92A5E76D9FD0}" srcId="{3E37D97F-6AEB-4BE7-BD98-B472A4C48B06}" destId="{8AFF7623-B9D5-4FC4-9E7A-D6BA1891E165}" srcOrd="1" destOrd="0" parTransId="{363FE7D8-5853-4416-B20A-02460F11EF66}" sibTransId="{6CE7C367-B1AA-46E7-86AD-404BAEEAA6EB}"/>
    <dgm:cxn modelId="{AF543782-4CB6-46C5-B23C-8722E957080D}" type="presOf" srcId="{2C756FE9-49BC-47FB-85AE-8FF8279D686C}" destId="{BD59339C-9E17-41F8-ACD0-FCC0E1D4190E}" srcOrd="0" destOrd="0" presId="urn:microsoft.com/office/officeart/2005/8/layout/list1"/>
    <dgm:cxn modelId="{995E1388-B92A-4BD7-82B7-EFC40F7680F4}" type="presOf" srcId="{738101E1-AE86-4D83-8491-FFE3C2DBBF07}" destId="{FB81444C-6BA8-42A3-AA44-90B14B21382F}" srcOrd="0" destOrd="0" presId="urn:microsoft.com/office/officeart/2005/8/layout/list1"/>
    <dgm:cxn modelId="{3F9F849C-2319-4444-917B-68FF3641DD08}" srcId="{3CA41D17-F5A6-4DE9-BB42-28231FBC375D}" destId="{738101E1-AE86-4D83-8491-FFE3C2DBBF07}" srcOrd="0" destOrd="0" parTransId="{F26277A9-76C7-4628-A67C-5F886E5A81F8}" sibTransId="{740EB704-BBC2-4C17-9823-8E2A0AF22388}"/>
    <dgm:cxn modelId="{B7D4EAB2-B9D8-4922-9A78-06DF4E9CDD20}" srcId="{2C756FE9-49BC-47FB-85AE-8FF8279D686C}" destId="{5DC7E816-DC99-4E63-8BBA-1484FBE43A41}" srcOrd="2" destOrd="0" parTransId="{F9DAF2AD-CF54-494C-AC00-34D09A60E783}" sibTransId="{AFA30D78-1655-4F88-9956-A926F230DEF6}"/>
    <dgm:cxn modelId="{BA447CC0-F9CC-4908-AD5C-3EF8CABF0ED9}" srcId="{2C756FE9-49BC-47FB-85AE-8FF8279D686C}" destId="{3E37D97F-6AEB-4BE7-BD98-B472A4C48B06}" srcOrd="0" destOrd="0" parTransId="{2B0782DC-2E89-4F57-89AA-0464B66547DD}" sibTransId="{D08AB562-926E-49BB-9DDF-4429D7DD250F}"/>
    <dgm:cxn modelId="{BB0B06E6-494B-4304-BFCE-129BF70AC4A2}" type="presOf" srcId="{C2966CDC-F09F-4D02-B45A-A83F410DCB4A}" destId="{AAE075A6-364C-4A2B-84A6-52097AA3EFD1}" srcOrd="0" destOrd="2" presId="urn:microsoft.com/office/officeart/2005/8/layout/list1"/>
    <dgm:cxn modelId="{0C4A4EE7-0700-4D08-9A38-837C0EB908C5}" srcId="{3E37D97F-6AEB-4BE7-BD98-B472A4C48B06}" destId="{1E2B74A8-4BB8-44BF-AEEE-CECCF79E2372}" srcOrd="0" destOrd="0" parTransId="{A2C49837-6D1C-4033-85E8-50AC085C2A13}" sibTransId="{134F6BA6-2A52-42C7-AE4A-FEB99F57252E}"/>
    <dgm:cxn modelId="{EBBFEBF0-9153-487F-8502-B639C31C4D3E}" type="presOf" srcId="{3CA41D17-F5A6-4DE9-BB42-28231FBC375D}" destId="{70FDC5B2-6CA1-412A-A2A9-566947738DFD}" srcOrd="1" destOrd="0" presId="urn:microsoft.com/office/officeart/2005/8/layout/list1"/>
    <dgm:cxn modelId="{2FCED8F6-639F-4DE5-99BE-80C44F3B6480}" type="presOf" srcId="{3E37D97F-6AEB-4BE7-BD98-B472A4C48B06}" destId="{7572A71C-0B7A-4DCA-9FE0-4A53563DF518}" srcOrd="0" destOrd="0" presId="urn:microsoft.com/office/officeart/2005/8/layout/list1"/>
    <dgm:cxn modelId="{8B13EC93-D2CB-46E3-ABC2-80936806FCE9}" type="presParOf" srcId="{BD59339C-9E17-41F8-ACD0-FCC0E1D4190E}" destId="{07BE1248-A6CD-4142-82B3-19B405949A7C}" srcOrd="0" destOrd="0" presId="urn:microsoft.com/office/officeart/2005/8/layout/list1"/>
    <dgm:cxn modelId="{50DA6796-08C7-4AEE-B403-B3222BBFCF79}" type="presParOf" srcId="{07BE1248-A6CD-4142-82B3-19B405949A7C}" destId="{7572A71C-0B7A-4DCA-9FE0-4A53563DF518}" srcOrd="0" destOrd="0" presId="urn:microsoft.com/office/officeart/2005/8/layout/list1"/>
    <dgm:cxn modelId="{79315A33-C40C-4E13-BE4D-F0DEC222960F}" type="presParOf" srcId="{07BE1248-A6CD-4142-82B3-19B405949A7C}" destId="{AA450859-E65E-47E0-A8FD-094BCC150CBE}" srcOrd="1" destOrd="0" presId="urn:microsoft.com/office/officeart/2005/8/layout/list1"/>
    <dgm:cxn modelId="{6BC61904-1309-4FF6-A2C5-82480EADEB0D}" type="presParOf" srcId="{BD59339C-9E17-41F8-ACD0-FCC0E1D4190E}" destId="{673C73B1-E51F-4E5D-81AD-499F9D7865A2}" srcOrd="1" destOrd="0" presId="urn:microsoft.com/office/officeart/2005/8/layout/list1"/>
    <dgm:cxn modelId="{601CCF50-F760-43E1-88AF-9640E7A17F7F}" type="presParOf" srcId="{BD59339C-9E17-41F8-ACD0-FCC0E1D4190E}" destId="{42A940A1-6269-4892-9017-266CA332818E}" srcOrd="2" destOrd="0" presId="urn:microsoft.com/office/officeart/2005/8/layout/list1"/>
    <dgm:cxn modelId="{758BE496-D7EC-4A56-9C8C-578136A01CF6}" type="presParOf" srcId="{BD59339C-9E17-41F8-ACD0-FCC0E1D4190E}" destId="{BF1994D9-B038-4715-BFE7-28974EAC5AA8}" srcOrd="3" destOrd="0" presId="urn:microsoft.com/office/officeart/2005/8/layout/list1"/>
    <dgm:cxn modelId="{290E0C6A-F247-411E-8BE3-5CEA3F2681AE}" type="presParOf" srcId="{BD59339C-9E17-41F8-ACD0-FCC0E1D4190E}" destId="{9C6F0D09-FB67-4E23-8773-4674CCFE570A}" srcOrd="4" destOrd="0" presId="urn:microsoft.com/office/officeart/2005/8/layout/list1"/>
    <dgm:cxn modelId="{D3338628-A308-4EE2-84E6-2E03BBC8FCB3}" type="presParOf" srcId="{9C6F0D09-FB67-4E23-8773-4674CCFE570A}" destId="{A45B6EB3-53C3-4AE3-9CD1-3E47E8B41E0D}" srcOrd="0" destOrd="0" presId="urn:microsoft.com/office/officeart/2005/8/layout/list1"/>
    <dgm:cxn modelId="{FA5ABAE4-BF58-416B-B609-17732716242C}" type="presParOf" srcId="{9C6F0D09-FB67-4E23-8773-4674CCFE570A}" destId="{70FDC5B2-6CA1-412A-A2A9-566947738DFD}" srcOrd="1" destOrd="0" presId="urn:microsoft.com/office/officeart/2005/8/layout/list1"/>
    <dgm:cxn modelId="{F5AAB959-FA23-4B27-B20A-35EFEB394A4F}" type="presParOf" srcId="{BD59339C-9E17-41F8-ACD0-FCC0E1D4190E}" destId="{979CB892-A0C0-419A-9DC6-1B6AC96B1924}" srcOrd="5" destOrd="0" presId="urn:microsoft.com/office/officeart/2005/8/layout/list1"/>
    <dgm:cxn modelId="{2BCC911D-8732-409B-AFF3-6DA47083F549}" type="presParOf" srcId="{BD59339C-9E17-41F8-ACD0-FCC0E1D4190E}" destId="{FB81444C-6BA8-42A3-AA44-90B14B21382F}" srcOrd="6" destOrd="0" presId="urn:microsoft.com/office/officeart/2005/8/layout/list1"/>
    <dgm:cxn modelId="{2A858BBD-47E1-495D-A702-446150F6CAB5}" type="presParOf" srcId="{BD59339C-9E17-41F8-ACD0-FCC0E1D4190E}" destId="{173DC023-15A7-40AB-8AD1-BFF8FE2518A8}" srcOrd="7" destOrd="0" presId="urn:microsoft.com/office/officeart/2005/8/layout/list1"/>
    <dgm:cxn modelId="{EF6A2104-5ACD-4852-B8B7-CD4B7E3002A9}" type="presParOf" srcId="{BD59339C-9E17-41F8-ACD0-FCC0E1D4190E}" destId="{0D9D6A04-E9BC-40E5-A735-3FB96124F2CD}" srcOrd="8" destOrd="0" presId="urn:microsoft.com/office/officeart/2005/8/layout/list1"/>
    <dgm:cxn modelId="{BB0A7CCF-9CFA-499E-8668-C3E48AACC716}" type="presParOf" srcId="{0D9D6A04-E9BC-40E5-A735-3FB96124F2CD}" destId="{5AFEB923-D5C1-470F-8EF9-CAD7B257ABEC}" srcOrd="0" destOrd="0" presId="urn:microsoft.com/office/officeart/2005/8/layout/list1"/>
    <dgm:cxn modelId="{21FEABC0-AA83-4983-AE47-B75435C73461}" type="presParOf" srcId="{0D9D6A04-E9BC-40E5-A735-3FB96124F2CD}" destId="{D06E19F7-A8A8-47F9-AE1F-43C7A4E4DD95}" srcOrd="1" destOrd="0" presId="urn:microsoft.com/office/officeart/2005/8/layout/list1"/>
    <dgm:cxn modelId="{3F4A2C3A-484A-497E-949A-92EF14542A43}" type="presParOf" srcId="{BD59339C-9E17-41F8-ACD0-FCC0E1D4190E}" destId="{7A68037E-62C1-4548-BB2F-FF41DA5AA9AA}" srcOrd="9" destOrd="0" presId="urn:microsoft.com/office/officeart/2005/8/layout/list1"/>
    <dgm:cxn modelId="{E508247D-DFE4-4FF7-9FCA-9ED9F7A08D60}" type="presParOf" srcId="{BD59339C-9E17-41F8-ACD0-FCC0E1D4190E}" destId="{AAE075A6-364C-4A2B-84A6-52097AA3EFD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7D6209B-FE46-45E3-9A5A-C28C59B9338A}"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95D9C80F-D42D-4F94-94F0-2D50ACF271E8}">
      <dgm:prSet phldrT="[Text]"/>
      <dgm:spPr/>
      <dgm:t>
        <a:bodyPr/>
        <a:lstStyle/>
        <a:p>
          <a:r>
            <a:rPr lang="en-US"/>
            <a:t> </a:t>
          </a:r>
          <a:r>
            <a:rPr lang="en-US" b="1"/>
            <a:t>Ingest &amp; Extract</a:t>
          </a:r>
          <a:endParaRPr lang="en-US" sz="3000" b="1">
            <a:solidFill>
              <a:srgbClr val="010000"/>
            </a:solidFill>
            <a:latin typeface="Century Gothic"/>
          </a:endParaRPr>
        </a:p>
      </dgm:t>
    </dgm:pt>
    <dgm:pt modelId="{512A3EBA-F5DA-4984-9AA8-29A2B3B795A7}" type="parTrans" cxnId="{A55982AC-DA92-4F31-8918-1412145325A7}">
      <dgm:prSet/>
      <dgm:spPr/>
    </dgm:pt>
    <dgm:pt modelId="{741C8EA1-2771-4D65-9559-603387D41852}" type="sibTrans" cxnId="{A55982AC-DA92-4F31-8918-1412145325A7}">
      <dgm:prSet/>
      <dgm:spPr/>
    </dgm:pt>
    <dgm:pt modelId="{E8A70F0E-4E98-443D-8072-B226C2DA5612}">
      <dgm:prSet phldrT="[Text]"/>
      <dgm:spPr/>
      <dgm:t>
        <a:bodyPr/>
        <a:lstStyle/>
        <a:p>
          <a:r>
            <a:rPr lang="en-US"/>
            <a:t> </a:t>
          </a:r>
          <a:r>
            <a:rPr lang="en-US" b="1"/>
            <a:t>Prepare &amp; Clean</a:t>
          </a:r>
        </a:p>
      </dgm:t>
    </dgm:pt>
    <dgm:pt modelId="{580AEC58-25F4-455F-A258-28826F159ECC}" type="sibTrans" cxnId="{D81A9157-C914-41C7-A53D-BD288AE5EB5E}">
      <dgm:prSet/>
      <dgm:spPr/>
    </dgm:pt>
    <dgm:pt modelId="{01B4F194-65BD-41EA-9300-EDE853A5B3C1}" type="parTrans" cxnId="{D81A9157-C914-41C7-A53D-BD288AE5EB5E}">
      <dgm:prSet/>
      <dgm:spPr/>
    </dgm:pt>
    <dgm:pt modelId="{9A4FA6EC-7303-4AAB-8616-27EEE628AC97}">
      <dgm:prSet phldrT="[Text]"/>
      <dgm:spPr/>
      <dgm:t>
        <a:bodyPr/>
        <a:lstStyle/>
        <a:p>
          <a:r>
            <a:rPr lang="en-US"/>
            <a:t> </a:t>
          </a:r>
          <a:r>
            <a:rPr lang="en-US" b="1"/>
            <a:t>Store &amp; Organize </a:t>
          </a:r>
        </a:p>
      </dgm:t>
    </dgm:pt>
    <dgm:pt modelId="{E0E11C0A-DDF8-4B2C-8232-1E1C4EBB0FED}" type="sibTrans" cxnId="{C70659BE-9214-415D-A901-B8B1E38A8199}">
      <dgm:prSet/>
      <dgm:spPr/>
    </dgm:pt>
    <dgm:pt modelId="{32236FA7-0A9A-44EF-99DA-308EFF755623}" type="parTrans" cxnId="{C70659BE-9214-415D-A901-B8B1E38A8199}">
      <dgm:prSet/>
      <dgm:spPr/>
    </dgm:pt>
    <dgm:pt modelId="{70FCFA94-C817-488C-982E-020253BCDBB1}">
      <dgm:prSet phldrT="[Text]"/>
      <dgm:spPr/>
      <dgm:t>
        <a:bodyPr/>
        <a:lstStyle/>
        <a:p>
          <a:r>
            <a:rPr lang="en-US"/>
            <a:t> </a:t>
          </a:r>
          <a:r>
            <a:rPr lang="en-US" b="1"/>
            <a:t>Analyze &amp; Process </a:t>
          </a:r>
        </a:p>
      </dgm:t>
    </dgm:pt>
    <dgm:pt modelId="{86651E92-15D2-4F29-BDF5-7CCF5F5E7A03}" type="sibTrans" cxnId="{9CF1D3F4-577A-4A53-BCF2-05D54FC7031D}">
      <dgm:prSet/>
      <dgm:spPr/>
    </dgm:pt>
    <dgm:pt modelId="{D6E03FDE-BBC6-46E5-B85F-46687352652A}" type="parTrans" cxnId="{9CF1D3F4-577A-4A53-BCF2-05D54FC7031D}">
      <dgm:prSet/>
      <dgm:spPr/>
    </dgm:pt>
    <dgm:pt modelId="{2CDA24AD-90BC-453F-94AE-C7455404ED72}">
      <dgm:prSet phldrT="[Text]"/>
      <dgm:spPr/>
      <dgm:t>
        <a:bodyPr/>
        <a:lstStyle/>
        <a:p>
          <a:r>
            <a:rPr lang="en-US"/>
            <a:t> </a:t>
          </a:r>
          <a:r>
            <a:rPr lang="en-US" b="1"/>
            <a:t>Visualize &amp; Explore</a:t>
          </a:r>
        </a:p>
      </dgm:t>
    </dgm:pt>
    <dgm:pt modelId="{A83A45A5-4FF5-4B92-949A-9A0684D0AF2D}" type="sibTrans" cxnId="{B93286A0-923E-49B1-9982-2D66CDF242A3}">
      <dgm:prSet/>
      <dgm:spPr/>
    </dgm:pt>
    <dgm:pt modelId="{BF120D7F-CE91-443C-87FD-0D4521A7FD29}" type="parTrans" cxnId="{B93286A0-923E-49B1-9982-2D66CDF242A3}">
      <dgm:prSet/>
      <dgm:spPr/>
    </dgm:pt>
    <dgm:pt modelId="{3CFB99AD-0A4E-4684-A8C6-9DEDB4DB300F}" type="pres">
      <dgm:prSet presAssocID="{D7D6209B-FE46-45E3-9A5A-C28C59B9338A}" presName="arrowDiagram" presStyleCnt="0">
        <dgm:presLayoutVars>
          <dgm:chMax val="5"/>
          <dgm:dir/>
          <dgm:resizeHandles val="exact"/>
        </dgm:presLayoutVars>
      </dgm:prSet>
      <dgm:spPr/>
    </dgm:pt>
    <dgm:pt modelId="{D758803A-500B-426D-AFE0-F30D021AF837}" type="pres">
      <dgm:prSet presAssocID="{D7D6209B-FE46-45E3-9A5A-C28C59B9338A}" presName="arrow" presStyleLbl="bgShp" presStyleIdx="0" presStyleCnt="1"/>
      <dgm:spPr/>
    </dgm:pt>
    <dgm:pt modelId="{56656C48-6B94-4D80-AA56-548FE277CAED}" type="pres">
      <dgm:prSet presAssocID="{D7D6209B-FE46-45E3-9A5A-C28C59B9338A}" presName="arrowDiagram5" presStyleCnt="0"/>
      <dgm:spPr/>
    </dgm:pt>
    <dgm:pt modelId="{B7F4DE24-998F-4F64-A130-71AEC6017C4B}" type="pres">
      <dgm:prSet presAssocID="{95D9C80F-D42D-4F94-94F0-2D50ACF271E8}" presName="bullet5a" presStyleLbl="node1" presStyleIdx="0" presStyleCnt="5"/>
      <dgm:spPr/>
    </dgm:pt>
    <dgm:pt modelId="{02A8FA8A-6679-46B8-9C43-E2205814EEDA}" type="pres">
      <dgm:prSet presAssocID="{95D9C80F-D42D-4F94-94F0-2D50ACF271E8}" presName="textBox5a" presStyleLbl="revTx" presStyleIdx="0" presStyleCnt="5">
        <dgm:presLayoutVars>
          <dgm:bulletEnabled val="1"/>
        </dgm:presLayoutVars>
      </dgm:prSet>
      <dgm:spPr/>
    </dgm:pt>
    <dgm:pt modelId="{01EB8C0D-4DC2-48A9-94A2-EA83FD2EBBA2}" type="pres">
      <dgm:prSet presAssocID="{E8A70F0E-4E98-443D-8072-B226C2DA5612}" presName="bullet5b" presStyleLbl="node1" presStyleIdx="1" presStyleCnt="5"/>
      <dgm:spPr/>
    </dgm:pt>
    <dgm:pt modelId="{2F174C5F-ADCC-467F-861C-D0EB8C75C55B}" type="pres">
      <dgm:prSet presAssocID="{E8A70F0E-4E98-443D-8072-B226C2DA5612}" presName="textBox5b" presStyleLbl="revTx" presStyleIdx="1" presStyleCnt="5">
        <dgm:presLayoutVars>
          <dgm:bulletEnabled val="1"/>
        </dgm:presLayoutVars>
      </dgm:prSet>
      <dgm:spPr/>
    </dgm:pt>
    <dgm:pt modelId="{8D1CAF65-6452-4FC2-A14A-EBACF7F9CE2D}" type="pres">
      <dgm:prSet presAssocID="{9A4FA6EC-7303-4AAB-8616-27EEE628AC97}" presName="bullet5c" presStyleLbl="node1" presStyleIdx="2" presStyleCnt="5"/>
      <dgm:spPr/>
    </dgm:pt>
    <dgm:pt modelId="{9F02FF7C-D9C4-4E9D-8A90-4F7A4F52301E}" type="pres">
      <dgm:prSet presAssocID="{9A4FA6EC-7303-4AAB-8616-27EEE628AC97}" presName="textBox5c" presStyleLbl="revTx" presStyleIdx="2" presStyleCnt="5">
        <dgm:presLayoutVars>
          <dgm:bulletEnabled val="1"/>
        </dgm:presLayoutVars>
      </dgm:prSet>
      <dgm:spPr/>
    </dgm:pt>
    <dgm:pt modelId="{CEC564ED-E09D-4D25-AC49-67C7F1983E29}" type="pres">
      <dgm:prSet presAssocID="{70FCFA94-C817-488C-982E-020253BCDBB1}" presName="bullet5d" presStyleLbl="node1" presStyleIdx="3" presStyleCnt="5"/>
      <dgm:spPr/>
    </dgm:pt>
    <dgm:pt modelId="{3F1CDBFB-0DE9-4E54-9C20-0A36E994E4A6}" type="pres">
      <dgm:prSet presAssocID="{70FCFA94-C817-488C-982E-020253BCDBB1}" presName="textBox5d" presStyleLbl="revTx" presStyleIdx="3" presStyleCnt="5">
        <dgm:presLayoutVars>
          <dgm:bulletEnabled val="1"/>
        </dgm:presLayoutVars>
      </dgm:prSet>
      <dgm:spPr/>
    </dgm:pt>
    <dgm:pt modelId="{69039FCC-8948-4EB0-B05E-2C401BE8A6F7}" type="pres">
      <dgm:prSet presAssocID="{2CDA24AD-90BC-453F-94AE-C7455404ED72}" presName="bullet5e" presStyleLbl="node1" presStyleIdx="4" presStyleCnt="5"/>
      <dgm:spPr/>
    </dgm:pt>
    <dgm:pt modelId="{F72F2E37-2707-4D8B-82B3-92940A7FB884}" type="pres">
      <dgm:prSet presAssocID="{2CDA24AD-90BC-453F-94AE-C7455404ED72}" presName="textBox5e" presStyleLbl="revTx" presStyleIdx="4" presStyleCnt="5">
        <dgm:presLayoutVars>
          <dgm:bulletEnabled val="1"/>
        </dgm:presLayoutVars>
      </dgm:prSet>
      <dgm:spPr/>
    </dgm:pt>
  </dgm:ptLst>
  <dgm:cxnLst>
    <dgm:cxn modelId="{77927F2D-3B86-4538-9914-16A432CDA058}" type="presOf" srcId="{9A4FA6EC-7303-4AAB-8616-27EEE628AC97}" destId="{9F02FF7C-D9C4-4E9D-8A90-4F7A4F52301E}" srcOrd="0" destOrd="0" presId="urn:microsoft.com/office/officeart/2005/8/layout/arrow2"/>
    <dgm:cxn modelId="{4043A344-8D86-4A50-BCF4-19F6FA4D7292}" type="presOf" srcId="{D7D6209B-FE46-45E3-9A5A-C28C59B9338A}" destId="{3CFB99AD-0A4E-4684-A8C6-9DEDB4DB300F}" srcOrd="0" destOrd="0" presId="urn:microsoft.com/office/officeart/2005/8/layout/arrow2"/>
    <dgm:cxn modelId="{D81A9157-C914-41C7-A53D-BD288AE5EB5E}" srcId="{D7D6209B-FE46-45E3-9A5A-C28C59B9338A}" destId="{E8A70F0E-4E98-443D-8072-B226C2DA5612}" srcOrd="1" destOrd="0" parTransId="{01B4F194-65BD-41EA-9300-EDE853A5B3C1}" sibTransId="{580AEC58-25F4-455F-A258-28826F159ECC}"/>
    <dgm:cxn modelId="{D2BFE796-27C3-47EA-BFCE-06D1ADFEA5EC}" type="presOf" srcId="{2CDA24AD-90BC-453F-94AE-C7455404ED72}" destId="{F72F2E37-2707-4D8B-82B3-92940A7FB884}" srcOrd="0" destOrd="0" presId="urn:microsoft.com/office/officeart/2005/8/layout/arrow2"/>
    <dgm:cxn modelId="{B93286A0-923E-49B1-9982-2D66CDF242A3}" srcId="{D7D6209B-FE46-45E3-9A5A-C28C59B9338A}" destId="{2CDA24AD-90BC-453F-94AE-C7455404ED72}" srcOrd="4" destOrd="0" parTransId="{BF120D7F-CE91-443C-87FD-0D4521A7FD29}" sibTransId="{A83A45A5-4FF5-4B92-949A-9A0684D0AF2D}"/>
    <dgm:cxn modelId="{BB627FA6-4EBA-4355-9111-1EBB73135602}" type="presOf" srcId="{95D9C80F-D42D-4F94-94F0-2D50ACF271E8}" destId="{02A8FA8A-6679-46B8-9C43-E2205814EEDA}" srcOrd="0" destOrd="0" presId="urn:microsoft.com/office/officeart/2005/8/layout/arrow2"/>
    <dgm:cxn modelId="{A55982AC-DA92-4F31-8918-1412145325A7}" srcId="{D7D6209B-FE46-45E3-9A5A-C28C59B9338A}" destId="{95D9C80F-D42D-4F94-94F0-2D50ACF271E8}" srcOrd="0" destOrd="0" parTransId="{512A3EBA-F5DA-4984-9AA8-29A2B3B795A7}" sibTransId="{741C8EA1-2771-4D65-9559-603387D41852}"/>
    <dgm:cxn modelId="{C70659BE-9214-415D-A901-B8B1E38A8199}" srcId="{D7D6209B-FE46-45E3-9A5A-C28C59B9338A}" destId="{9A4FA6EC-7303-4AAB-8616-27EEE628AC97}" srcOrd="2" destOrd="0" parTransId="{32236FA7-0A9A-44EF-99DA-308EFF755623}" sibTransId="{E0E11C0A-DDF8-4B2C-8232-1E1C4EBB0FED}"/>
    <dgm:cxn modelId="{2155BBBE-D0ED-422E-8C29-B451A6330BF2}" type="presOf" srcId="{70FCFA94-C817-488C-982E-020253BCDBB1}" destId="{3F1CDBFB-0DE9-4E54-9C20-0A36E994E4A6}" srcOrd="0" destOrd="0" presId="urn:microsoft.com/office/officeart/2005/8/layout/arrow2"/>
    <dgm:cxn modelId="{19389BF0-D1DE-4A09-B4C3-9FBB1D175F37}" type="presOf" srcId="{E8A70F0E-4E98-443D-8072-B226C2DA5612}" destId="{2F174C5F-ADCC-467F-861C-D0EB8C75C55B}" srcOrd="0" destOrd="0" presId="urn:microsoft.com/office/officeart/2005/8/layout/arrow2"/>
    <dgm:cxn modelId="{9CF1D3F4-577A-4A53-BCF2-05D54FC7031D}" srcId="{D7D6209B-FE46-45E3-9A5A-C28C59B9338A}" destId="{70FCFA94-C817-488C-982E-020253BCDBB1}" srcOrd="3" destOrd="0" parTransId="{D6E03FDE-BBC6-46E5-B85F-46687352652A}" sibTransId="{86651E92-15D2-4F29-BDF5-7CCF5F5E7A03}"/>
    <dgm:cxn modelId="{BC4C777C-851D-4DC7-974F-40C1DE232832}" type="presParOf" srcId="{3CFB99AD-0A4E-4684-A8C6-9DEDB4DB300F}" destId="{D758803A-500B-426D-AFE0-F30D021AF837}" srcOrd="0" destOrd="0" presId="urn:microsoft.com/office/officeart/2005/8/layout/arrow2"/>
    <dgm:cxn modelId="{3E2A0EDB-43BE-48BD-BF7C-FD7E52876B28}" type="presParOf" srcId="{3CFB99AD-0A4E-4684-A8C6-9DEDB4DB300F}" destId="{56656C48-6B94-4D80-AA56-548FE277CAED}" srcOrd="1" destOrd="0" presId="urn:microsoft.com/office/officeart/2005/8/layout/arrow2"/>
    <dgm:cxn modelId="{A89276B8-20BE-4A33-B201-C17DB72D64F8}" type="presParOf" srcId="{56656C48-6B94-4D80-AA56-548FE277CAED}" destId="{B7F4DE24-998F-4F64-A130-71AEC6017C4B}" srcOrd="0" destOrd="0" presId="urn:microsoft.com/office/officeart/2005/8/layout/arrow2"/>
    <dgm:cxn modelId="{CC4168B7-86CB-4994-BB74-09871EE8A1C4}" type="presParOf" srcId="{56656C48-6B94-4D80-AA56-548FE277CAED}" destId="{02A8FA8A-6679-46B8-9C43-E2205814EEDA}" srcOrd="1" destOrd="0" presId="urn:microsoft.com/office/officeart/2005/8/layout/arrow2"/>
    <dgm:cxn modelId="{E82A51C9-B841-4008-84FC-6625C99D2A4B}" type="presParOf" srcId="{56656C48-6B94-4D80-AA56-548FE277CAED}" destId="{01EB8C0D-4DC2-48A9-94A2-EA83FD2EBBA2}" srcOrd="2" destOrd="0" presId="urn:microsoft.com/office/officeart/2005/8/layout/arrow2"/>
    <dgm:cxn modelId="{27E49B11-6752-45B6-B6B6-1EE72E665E6F}" type="presParOf" srcId="{56656C48-6B94-4D80-AA56-548FE277CAED}" destId="{2F174C5F-ADCC-467F-861C-D0EB8C75C55B}" srcOrd="3" destOrd="0" presId="urn:microsoft.com/office/officeart/2005/8/layout/arrow2"/>
    <dgm:cxn modelId="{6CF30731-C54D-4767-B399-9AB76C553B88}" type="presParOf" srcId="{56656C48-6B94-4D80-AA56-548FE277CAED}" destId="{8D1CAF65-6452-4FC2-A14A-EBACF7F9CE2D}" srcOrd="4" destOrd="0" presId="urn:microsoft.com/office/officeart/2005/8/layout/arrow2"/>
    <dgm:cxn modelId="{8C6FA1A3-9422-468E-B34B-C8F83CCB94F8}" type="presParOf" srcId="{56656C48-6B94-4D80-AA56-548FE277CAED}" destId="{9F02FF7C-D9C4-4E9D-8A90-4F7A4F52301E}" srcOrd="5" destOrd="0" presId="urn:microsoft.com/office/officeart/2005/8/layout/arrow2"/>
    <dgm:cxn modelId="{E742017B-BFD6-4C9F-BB9B-CB2EA08F230C}" type="presParOf" srcId="{56656C48-6B94-4D80-AA56-548FE277CAED}" destId="{CEC564ED-E09D-4D25-AC49-67C7F1983E29}" srcOrd="6" destOrd="0" presId="urn:microsoft.com/office/officeart/2005/8/layout/arrow2"/>
    <dgm:cxn modelId="{B9F08767-691D-49A3-9634-FFC829D48AD2}" type="presParOf" srcId="{56656C48-6B94-4D80-AA56-548FE277CAED}" destId="{3F1CDBFB-0DE9-4E54-9C20-0A36E994E4A6}" srcOrd="7" destOrd="0" presId="urn:microsoft.com/office/officeart/2005/8/layout/arrow2"/>
    <dgm:cxn modelId="{EF5D3D1A-D099-4FA5-A84F-01A561279E3D}" type="presParOf" srcId="{56656C48-6B94-4D80-AA56-548FE277CAED}" destId="{69039FCC-8948-4EB0-B05E-2C401BE8A6F7}" srcOrd="8" destOrd="0" presId="urn:microsoft.com/office/officeart/2005/8/layout/arrow2"/>
    <dgm:cxn modelId="{18E3CD4F-209F-4AE2-8AAD-C08F3B05B8FC}" type="presParOf" srcId="{56656C48-6B94-4D80-AA56-548FE277CAED}" destId="{F72F2E37-2707-4D8B-82B3-92940A7FB884}"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52C9C0-14F6-4AED-AF2A-F8004B02A005}"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F9E3B63D-CD51-4B1F-A1C0-470A5BE57778}">
      <dgm:prSet phldrT="[Text]"/>
      <dgm:spPr/>
      <dgm:t>
        <a:bodyPr/>
        <a:lstStyle/>
        <a:p>
          <a:r>
            <a:rPr lang="en-US"/>
            <a:t> Reddit</a:t>
          </a:r>
        </a:p>
      </dgm:t>
    </dgm:pt>
    <dgm:pt modelId="{D8FAAB8C-0D1C-45F9-B429-27F5795C4769}" type="parTrans" cxnId="{A6391869-99E7-430D-A15A-E47D81C55D32}">
      <dgm:prSet/>
      <dgm:spPr/>
      <dgm:t>
        <a:bodyPr/>
        <a:lstStyle/>
        <a:p>
          <a:endParaRPr lang="en-US"/>
        </a:p>
      </dgm:t>
    </dgm:pt>
    <dgm:pt modelId="{DA9E83D2-68EC-44F2-B111-0B6D253DD7E1}" type="sibTrans" cxnId="{A6391869-99E7-430D-A15A-E47D81C55D32}">
      <dgm:prSet/>
      <dgm:spPr/>
      <dgm:t>
        <a:bodyPr/>
        <a:lstStyle/>
        <a:p>
          <a:endParaRPr lang="en-US"/>
        </a:p>
      </dgm:t>
    </dgm:pt>
    <dgm:pt modelId="{E9AA42A5-755B-4B58-9A88-8B73733973DE}">
      <dgm:prSet phldrT="[Text]"/>
      <dgm:spPr/>
      <dgm:t>
        <a:bodyPr/>
        <a:lstStyle/>
        <a:p>
          <a:r>
            <a:rPr lang="en-US"/>
            <a:t> </a:t>
          </a:r>
          <a:r>
            <a:rPr lang="en-US" err="1"/>
            <a:t>Praw</a:t>
          </a:r>
          <a:r>
            <a:rPr lang="en-US"/>
            <a:t>/</a:t>
          </a:r>
          <a:r>
            <a:rPr lang="en-US" err="1"/>
            <a:t>psaw</a:t>
          </a:r>
          <a:r>
            <a:rPr lang="en-US"/>
            <a:t> API </a:t>
          </a:r>
        </a:p>
      </dgm:t>
    </dgm:pt>
    <dgm:pt modelId="{07D6CDC9-A335-4A8A-A215-C7BB1CBF85EB}" type="parTrans" cxnId="{1B783C6E-37B3-4E36-A1A7-1E141FBA680F}">
      <dgm:prSet/>
      <dgm:spPr/>
      <dgm:t>
        <a:bodyPr/>
        <a:lstStyle/>
        <a:p>
          <a:endParaRPr lang="en-US"/>
        </a:p>
      </dgm:t>
    </dgm:pt>
    <dgm:pt modelId="{1DA09D70-3FCF-4E62-B287-6F6CEA2737DA}" type="sibTrans" cxnId="{1B783C6E-37B3-4E36-A1A7-1E141FBA680F}">
      <dgm:prSet/>
      <dgm:spPr/>
      <dgm:t>
        <a:bodyPr/>
        <a:lstStyle/>
        <a:p>
          <a:endParaRPr lang="en-US"/>
        </a:p>
      </dgm:t>
    </dgm:pt>
    <dgm:pt modelId="{017A8497-7F69-4D88-8240-FAD3E89453DB}">
      <dgm:prSet phldrT="[Text]"/>
      <dgm:spPr/>
      <dgm:t>
        <a:bodyPr/>
        <a:lstStyle/>
        <a:p>
          <a:r>
            <a:rPr lang="en-US"/>
            <a:t> Scraped all reddit posts from/r/cryptocurrency for our timeframe of 2 years</a:t>
          </a:r>
        </a:p>
      </dgm:t>
    </dgm:pt>
    <dgm:pt modelId="{64ED5F81-7A9E-41FC-8EAB-E7DCE7E2FAAF}" type="parTrans" cxnId="{519CDA9C-1CAB-45FC-915D-1FEBE344EB84}">
      <dgm:prSet/>
      <dgm:spPr/>
      <dgm:t>
        <a:bodyPr/>
        <a:lstStyle/>
        <a:p>
          <a:endParaRPr lang="en-US"/>
        </a:p>
      </dgm:t>
    </dgm:pt>
    <dgm:pt modelId="{DC048DC3-6190-4B12-93D5-23D3F64F07FC}" type="sibTrans" cxnId="{519CDA9C-1CAB-45FC-915D-1FEBE344EB84}">
      <dgm:prSet/>
      <dgm:spPr/>
      <dgm:t>
        <a:bodyPr/>
        <a:lstStyle/>
        <a:p>
          <a:endParaRPr lang="en-US"/>
        </a:p>
      </dgm:t>
    </dgm:pt>
    <dgm:pt modelId="{56F5C86A-D574-49F0-AE6C-A0F8265036A4}">
      <dgm:prSet phldrT="[Text]"/>
      <dgm:spPr/>
      <dgm:t>
        <a:bodyPr/>
        <a:lstStyle/>
        <a:p>
          <a:r>
            <a:rPr lang="en-US"/>
            <a:t> Twitter</a:t>
          </a:r>
        </a:p>
      </dgm:t>
    </dgm:pt>
    <dgm:pt modelId="{5DD0C349-E340-428C-9158-FB38508BD4FD}" type="parTrans" cxnId="{581EF8E7-70A0-4699-BF06-BC18469855ED}">
      <dgm:prSet/>
      <dgm:spPr/>
      <dgm:t>
        <a:bodyPr/>
        <a:lstStyle/>
        <a:p>
          <a:endParaRPr lang="en-US"/>
        </a:p>
      </dgm:t>
    </dgm:pt>
    <dgm:pt modelId="{407D5838-9341-49C2-8078-E1C5C80BF55C}" type="sibTrans" cxnId="{581EF8E7-70A0-4699-BF06-BC18469855ED}">
      <dgm:prSet/>
      <dgm:spPr/>
      <dgm:t>
        <a:bodyPr/>
        <a:lstStyle/>
        <a:p>
          <a:endParaRPr lang="en-US"/>
        </a:p>
      </dgm:t>
    </dgm:pt>
    <dgm:pt modelId="{B6C9163D-8E64-4ABA-B693-F606355E959A}">
      <dgm:prSet phldrT="[Text]"/>
      <dgm:spPr/>
      <dgm:t>
        <a:bodyPr/>
        <a:lstStyle/>
        <a:p>
          <a:r>
            <a:rPr lang="en-US"/>
            <a:t> </a:t>
          </a:r>
          <a:r>
            <a:rPr lang="en-US" err="1"/>
            <a:t>Beautifulsoup</a:t>
          </a:r>
          <a:r>
            <a:rPr lang="en-US"/>
            <a:t> API</a:t>
          </a:r>
        </a:p>
      </dgm:t>
    </dgm:pt>
    <dgm:pt modelId="{312C51E8-8B1E-4F0A-AE64-60545BF1EC99}" type="parTrans" cxnId="{A0C9E3C1-DB28-4DE4-A018-95BD047B52CF}">
      <dgm:prSet/>
      <dgm:spPr/>
      <dgm:t>
        <a:bodyPr/>
        <a:lstStyle/>
        <a:p>
          <a:endParaRPr lang="en-US"/>
        </a:p>
      </dgm:t>
    </dgm:pt>
    <dgm:pt modelId="{092237A1-7447-4870-AC45-4ADE9E80723E}" type="sibTrans" cxnId="{A0C9E3C1-DB28-4DE4-A018-95BD047B52CF}">
      <dgm:prSet/>
      <dgm:spPr/>
      <dgm:t>
        <a:bodyPr/>
        <a:lstStyle/>
        <a:p>
          <a:endParaRPr lang="en-US"/>
        </a:p>
      </dgm:t>
    </dgm:pt>
    <dgm:pt modelId="{258F880F-6369-418D-B86B-64708D5158A0}">
      <dgm:prSet phldrT="[Text]"/>
      <dgm:spPr/>
      <dgm:t>
        <a:bodyPr/>
        <a:lstStyle/>
        <a:p>
          <a:r>
            <a:rPr lang="en-US"/>
            <a:t> Google Trends</a:t>
          </a:r>
        </a:p>
      </dgm:t>
    </dgm:pt>
    <dgm:pt modelId="{29F07BBD-D4BF-4130-A9AB-0526FD5FF19E}" type="parTrans" cxnId="{2881F5F9-A7AA-4010-A9E1-59A56B99A1F8}">
      <dgm:prSet/>
      <dgm:spPr/>
      <dgm:t>
        <a:bodyPr/>
        <a:lstStyle/>
        <a:p>
          <a:endParaRPr lang="en-US"/>
        </a:p>
      </dgm:t>
    </dgm:pt>
    <dgm:pt modelId="{B5642ABA-CFA8-47EE-9BC1-ACB34D1B1B94}" type="sibTrans" cxnId="{2881F5F9-A7AA-4010-A9E1-59A56B99A1F8}">
      <dgm:prSet/>
      <dgm:spPr/>
      <dgm:t>
        <a:bodyPr/>
        <a:lstStyle/>
        <a:p>
          <a:endParaRPr lang="en-US"/>
        </a:p>
      </dgm:t>
    </dgm:pt>
    <dgm:pt modelId="{085C967C-1EC7-4A10-A41D-26FFD607E81F}">
      <dgm:prSet phldrT="[Text]"/>
      <dgm:spPr/>
      <dgm:t>
        <a:bodyPr/>
        <a:lstStyle/>
        <a:p>
          <a:r>
            <a:rPr lang="en-US"/>
            <a:t> </a:t>
          </a:r>
          <a:r>
            <a:rPr lang="en-US" err="1"/>
            <a:t>Cryptory</a:t>
          </a:r>
          <a:r>
            <a:rPr lang="en-US"/>
            <a:t> API</a:t>
          </a:r>
        </a:p>
      </dgm:t>
    </dgm:pt>
    <dgm:pt modelId="{EE42B050-4AD3-4733-8CE7-DB97FD0EC327}" type="parTrans" cxnId="{4B94C596-93F8-4A03-9C88-39C5D78A32A0}">
      <dgm:prSet/>
      <dgm:spPr/>
      <dgm:t>
        <a:bodyPr/>
        <a:lstStyle/>
        <a:p>
          <a:endParaRPr lang="en-US"/>
        </a:p>
      </dgm:t>
    </dgm:pt>
    <dgm:pt modelId="{986EDB78-A1DE-47AA-8E20-230764952CAB}" type="sibTrans" cxnId="{4B94C596-93F8-4A03-9C88-39C5D78A32A0}">
      <dgm:prSet/>
      <dgm:spPr/>
      <dgm:t>
        <a:bodyPr/>
        <a:lstStyle/>
        <a:p>
          <a:endParaRPr lang="en-US"/>
        </a:p>
      </dgm:t>
    </dgm:pt>
    <dgm:pt modelId="{008D3F77-675E-4F17-A18F-3A02161F0A2B}">
      <dgm:prSet phldrT="[Text]"/>
      <dgm:spPr/>
      <dgm:t>
        <a:bodyPr/>
        <a:lstStyle/>
        <a:p>
          <a:r>
            <a:rPr lang="en-US"/>
            <a:t> Scraped google trend data for every currency in our timeframe of interest</a:t>
          </a:r>
        </a:p>
      </dgm:t>
    </dgm:pt>
    <dgm:pt modelId="{CE4EE712-BA9D-4189-8ABB-A5C9154AC3E8}" type="parTrans" cxnId="{269E535B-FD07-44E5-864B-0FA34EE28454}">
      <dgm:prSet/>
      <dgm:spPr/>
      <dgm:t>
        <a:bodyPr/>
        <a:lstStyle/>
        <a:p>
          <a:endParaRPr lang="en-US"/>
        </a:p>
      </dgm:t>
    </dgm:pt>
    <dgm:pt modelId="{7AB54458-DC46-4591-BF1F-9E3358DE5BE2}" type="sibTrans" cxnId="{269E535B-FD07-44E5-864B-0FA34EE28454}">
      <dgm:prSet/>
      <dgm:spPr/>
      <dgm:t>
        <a:bodyPr/>
        <a:lstStyle/>
        <a:p>
          <a:endParaRPr lang="en-US"/>
        </a:p>
      </dgm:t>
    </dgm:pt>
    <dgm:pt modelId="{217E2299-919E-4604-9B06-09D04ABF9C9D}">
      <dgm:prSet phldrT="[Text]"/>
      <dgm:spPr/>
      <dgm:t>
        <a:bodyPr/>
        <a:lstStyle/>
        <a:p>
          <a:r>
            <a:rPr lang="en-US"/>
            <a:t> Scraped # of tweets per currency. Granularity at the day level</a:t>
          </a:r>
        </a:p>
      </dgm:t>
    </dgm:pt>
    <dgm:pt modelId="{0E1AAEAB-A018-40B6-818A-70DB0BBAC9EC}" type="parTrans" cxnId="{C8B5D387-3A28-4D74-BAAE-6806541837BB}">
      <dgm:prSet/>
      <dgm:spPr/>
      <dgm:t>
        <a:bodyPr/>
        <a:lstStyle/>
        <a:p>
          <a:endParaRPr lang="en-US"/>
        </a:p>
      </dgm:t>
    </dgm:pt>
    <dgm:pt modelId="{40496CC9-86B8-4E1A-A259-E2BA3E13FD67}" type="sibTrans" cxnId="{C8B5D387-3A28-4D74-BAAE-6806541837BB}">
      <dgm:prSet/>
      <dgm:spPr/>
      <dgm:t>
        <a:bodyPr/>
        <a:lstStyle/>
        <a:p>
          <a:endParaRPr lang="en-US"/>
        </a:p>
      </dgm:t>
    </dgm:pt>
    <dgm:pt modelId="{DB7F772E-C1B1-4B8E-9837-5320010714C2}" type="pres">
      <dgm:prSet presAssocID="{CE52C9C0-14F6-4AED-AF2A-F8004B02A005}" presName="composite" presStyleCnt="0">
        <dgm:presLayoutVars>
          <dgm:chMax val="5"/>
          <dgm:dir/>
          <dgm:animLvl val="ctr"/>
          <dgm:resizeHandles val="exact"/>
        </dgm:presLayoutVars>
      </dgm:prSet>
      <dgm:spPr/>
    </dgm:pt>
    <dgm:pt modelId="{DEC197F8-20CA-4F79-B69A-CD6E4998F52D}" type="pres">
      <dgm:prSet presAssocID="{CE52C9C0-14F6-4AED-AF2A-F8004B02A005}" presName="cycle" presStyleCnt="0"/>
      <dgm:spPr/>
    </dgm:pt>
    <dgm:pt modelId="{14D55FE8-893E-4566-98F7-1BC94A75F9A4}" type="pres">
      <dgm:prSet presAssocID="{CE52C9C0-14F6-4AED-AF2A-F8004B02A005}" presName="centerShape" presStyleCnt="0"/>
      <dgm:spPr/>
    </dgm:pt>
    <dgm:pt modelId="{1DCFF084-A58E-4C8C-90AF-029405CB3829}" type="pres">
      <dgm:prSet presAssocID="{CE52C9C0-14F6-4AED-AF2A-F8004B02A005}" presName="connSite" presStyleLbl="node1" presStyleIdx="0" presStyleCnt="4"/>
      <dgm:spPr/>
    </dgm:pt>
    <dgm:pt modelId="{09D254FD-CDE1-4AD3-A5C7-1E72BF384341}" type="pres">
      <dgm:prSet presAssocID="{CE52C9C0-14F6-4AED-AF2A-F8004B02A005}" presName="visible" presStyleLbl="node1" presStyleIdx="0" presStyleCnt="4"/>
      <dgm:spPr/>
    </dgm:pt>
    <dgm:pt modelId="{B1B5B6B2-35FF-4B4D-82D4-6D4A76F3246A}" type="pres">
      <dgm:prSet presAssocID="{D8FAAB8C-0D1C-45F9-B429-27F5795C4769}" presName="Name25" presStyleLbl="parChTrans1D1" presStyleIdx="0" presStyleCnt="3"/>
      <dgm:spPr/>
    </dgm:pt>
    <dgm:pt modelId="{ED07E5CC-1B25-4DEB-B6A3-3C665CF5BF84}" type="pres">
      <dgm:prSet presAssocID="{F9E3B63D-CD51-4B1F-A1C0-470A5BE57778}" presName="node" presStyleCnt="0"/>
      <dgm:spPr/>
    </dgm:pt>
    <dgm:pt modelId="{E3C8C5E8-B4C8-4673-855D-63822648952F}" type="pres">
      <dgm:prSet presAssocID="{F9E3B63D-CD51-4B1F-A1C0-470A5BE57778}" presName="parentNode" presStyleLbl="node1" presStyleIdx="1" presStyleCnt="4">
        <dgm:presLayoutVars>
          <dgm:chMax val="1"/>
          <dgm:bulletEnabled val="1"/>
        </dgm:presLayoutVars>
      </dgm:prSet>
      <dgm:spPr/>
    </dgm:pt>
    <dgm:pt modelId="{47F59900-DAC7-46CD-9BBF-976CB0151F78}" type="pres">
      <dgm:prSet presAssocID="{F9E3B63D-CD51-4B1F-A1C0-470A5BE57778}" presName="childNode" presStyleLbl="revTx" presStyleIdx="0" presStyleCnt="3">
        <dgm:presLayoutVars>
          <dgm:bulletEnabled val="1"/>
        </dgm:presLayoutVars>
      </dgm:prSet>
      <dgm:spPr/>
    </dgm:pt>
    <dgm:pt modelId="{23AABB35-931D-4219-B2D3-EDA46753114C}" type="pres">
      <dgm:prSet presAssocID="{5DD0C349-E340-428C-9158-FB38508BD4FD}" presName="Name25" presStyleLbl="parChTrans1D1" presStyleIdx="1" presStyleCnt="3"/>
      <dgm:spPr/>
    </dgm:pt>
    <dgm:pt modelId="{E7F65C6D-AF83-46F0-8377-3A14CCC03934}" type="pres">
      <dgm:prSet presAssocID="{56F5C86A-D574-49F0-AE6C-A0F8265036A4}" presName="node" presStyleCnt="0"/>
      <dgm:spPr/>
    </dgm:pt>
    <dgm:pt modelId="{4485186B-ED42-4F93-B76E-54096A5C63D0}" type="pres">
      <dgm:prSet presAssocID="{56F5C86A-D574-49F0-AE6C-A0F8265036A4}" presName="parentNode" presStyleLbl="node1" presStyleIdx="2" presStyleCnt="4">
        <dgm:presLayoutVars>
          <dgm:chMax val="1"/>
          <dgm:bulletEnabled val="1"/>
        </dgm:presLayoutVars>
      </dgm:prSet>
      <dgm:spPr/>
    </dgm:pt>
    <dgm:pt modelId="{D1A4F303-2544-4C00-B7D8-EAFB1F6F0385}" type="pres">
      <dgm:prSet presAssocID="{56F5C86A-D574-49F0-AE6C-A0F8265036A4}" presName="childNode" presStyleLbl="revTx" presStyleIdx="1" presStyleCnt="3">
        <dgm:presLayoutVars>
          <dgm:bulletEnabled val="1"/>
        </dgm:presLayoutVars>
      </dgm:prSet>
      <dgm:spPr/>
    </dgm:pt>
    <dgm:pt modelId="{0E098026-03E0-4601-805D-267B6583E33E}" type="pres">
      <dgm:prSet presAssocID="{29F07BBD-D4BF-4130-A9AB-0526FD5FF19E}" presName="Name25" presStyleLbl="parChTrans1D1" presStyleIdx="2" presStyleCnt="3"/>
      <dgm:spPr/>
    </dgm:pt>
    <dgm:pt modelId="{7B703236-723F-4BDC-BCD0-550862D25647}" type="pres">
      <dgm:prSet presAssocID="{258F880F-6369-418D-B86B-64708D5158A0}" presName="node" presStyleCnt="0"/>
      <dgm:spPr/>
    </dgm:pt>
    <dgm:pt modelId="{14CB188E-6B0A-4D27-9BB2-1DC486B6E2E8}" type="pres">
      <dgm:prSet presAssocID="{258F880F-6369-418D-B86B-64708D5158A0}" presName="parentNode" presStyleLbl="node1" presStyleIdx="3" presStyleCnt="4">
        <dgm:presLayoutVars>
          <dgm:chMax val="1"/>
          <dgm:bulletEnabled val="1"/>
        </dgm:presLayoutVars>
      </dgm:prSet>
      <dgm:spPr/>
    </dgm:pt>
    <dgm:pt modelId="{CBBF6B5A-4ABD-46D3-9426-233A86EE7425}" type="pres">
      <dgm:prSet presAssocID="{258F880F-6369-418D-B86B-64708D5158A0}" presName="childNode" presStyleLbl="revTx" presStyleIdx="2" presStyleCnt="3">
        <dgm:presLayoutVars>
          <dgm:bulletEnabled val="1"/>
        </dgm:presLayoutVars>
      </dgm:prSet>
      <dgm:spPr/>
    </dgm:pt>
  </dgm:ptLst>
  <dgm:cxnLst>
    <dgm:cxn modelId="{5CD9C41F-7467-4EB1-8533-D8F2716E6BE7}" type="presOf" srcId="{217E2299-919E-4604-9B06-09D04ABF9C9D}" destId="{D1A4F303-2544-4C00-B7D8-EAFB1F6F0385}" srcOrd="0" destOrd="1" presId="urn:microsoft.com/office/officeart/2005/8/layout/radial2"/>
    <dgm:cxn modelId="{396D9025-7897-4A70-ACA0-E9EBB61A02C7}" type="presOf" srcId="{008D3F77-675E-4F17-A18F-3A02161F0A2B}" destId="{CBBF6B5A-4ABD-46D3-9426-233A86EE7425}" srcOrd="0" destOrd="1" presId="urn:microsoft.com/office/officeart/2005/8/layout/radial2"/>
    <dgm:cxn modelId="{DCB0B938-0825-4655-A2E6-3269B534076F}" type="presOf" srcId="{258F880F-6369-418D-B86B-64708D5158A0}" destId="{14CB188E-6B0A-4D27-9BB2-1DC486B6E2E8}" srcOrd="0" destOrd="0" presId="urn:microsoft.com/office/officeart/2005/8/layout/radial2"/>
    <dgm:cxn modelId="{269E535B-FD07-44E5-864B-0FA34EE28454}" srcId="{258F880F-6369-418D-B86B-64708D5158A0}" destId="{008D3F77-675E-4F17-A18F-3A02161F0A2B}" srcOrd="1" destOrd="0" parTransId="{CE4EE712-BA9D-4189-8ABB-A5C9154AC3E8}" sibTransId="{7AB54458-DC46-4591-BF1F-9E3358DE5BE2}"/>
    <dgm:cxn modelId="{21D7C946-A4DE-40F7-9612-34B08A310FC1}" type="presOf" srcId="{F9E3B63D-CD51-4B1F-A1C0-470A5BE57778}" destId="{E3C8C5E8-B4C8-4673-855D-63822648952F}" srcOrd="0" destOrd="0" presId="urn:microsoft.com/office/officeart/2005/8/layout/radial2"/>
    <dgm:cxn modelId="{D947CF68-820B-4CC0-90FF-66CA387D7279}" type="presOf" srcId="{B6C9163D-8E64-4ABA-B693-F606355E959A}" destId="{D1A4F303-2544-4C00-B7D8-EAFB1F6F0385}" srcOrd="0" destOrd="0" presId="urn:microsoft.com/office/officeart/2005/8/layout/radial2"/>
    <dgm:cxn modelId="{A6391869-99E7-430D-A15A-E47D81C55D32}" srcId="{CE52C9C0-14F6-4AED-AF2A-F8004B02A005}" destId="{F9E3B63D-CD51-4B1F-A1C0-470A5BE57778}" srcOrd="0" destOrd="0" parTransId="{D8FAAB8C-0D1C-45F9-B429-27F5795C4769}" sibTransId="{DA9E83D2-68EC-44F2-B111-0B6D253DD7E1}"/>
    <dgm:cxn modelId="{F0FD2B6E-0ABE-40D9-A4B1-26B6D248FD8B}" type="presOf" srcId="{085C967C-1EC7-4A10-A41D-26FFD607E81F}" destId="{CBBF6B5A-4ABD-46D3-9426-233A86EE7425}" srcOrd="0" destOrd="0" presId="urn:microsoft.com/office/officeart/2005/8/layout/radial2"/>
    <dgm:cxn modelId="{1B783C6E-37B3-4E36-A1A7-1E141FBA680F}" srcId="{F9E3B63D-CD51-4B1F-A1C0-470A5BE57778}" destId="{E9AA42A5-755B-4B58-9A88-8B73733973DE}" srcOrd="0" destOrd="0" parTransId="{07D6CDC9-A335-4A8A-A215-C7BB1CBF85EB}" sibTransId="{1DA09D70-3FCF-4E62-B287-6F6CEA2737DA}"/>
    <dgm:cxn modelId="{C407BA53-8608-445D-9BAA-9D5FB89EC112}" type="presOf" srcId="{5DD0C349-E340-428C-9158-FB38508BD4FD}" destId="{23AABB35-931D-4219-B2D3-EDA46753114C}" srcOrd="0" destOrd="0" presId="urn:microsoft.com/office/officeart/2005/8/layout/radial2"/>
    <dgm:cxn modelId="{C8B5D387-3A28-4D74-BAAE-6806541837BB}" srcId="{56F5C86A-D574-49F0-AE6C-A0F8265036A4}" destId="{217E2299-919E-4604-9B06-09D04ABF9C9D}" srcOrd="1" destOrd="0" parTransId="{0E1AAEAB-A018-40B6-818A-70DB0BBAC9EC}" sibTransId="{40496CC9-86B8-4E1A-A259-E2BA3E13FD67}"/>
    <dgm:cxn modelId="{4B94C596-93F8-4A03-9C88-39C5D78A32A0}" srcId="{258F880F-6369-418D-B86B-64708D5158A0}" destId="{085C967C-1EC7-4A10-A41D-26FFD607E81F}" srcOrd="0" destOrd="0" parTransId="{EE42B050-4AD3-4733-8CE7-DB97FD0EC327}" sibTransId="{986EDB78-A1DE-47AA-8E20-230764952CAB}"/>
    <dgm:cxn modelId="{337E4D97-A282-44F8-8A73-A41D8469BB73}" type="presOf" srcId="{E9AA42A5-755B-4B58-9A88-8B73733973DE}" destId="{47F59900-DAC7-46CD-9BBF-976CB0151F78}" srcOrd="0" destOrd="0" presId="urn:microsoft.com/office/officeart/2005/8/layout/radial2"/>
    <dgm:cxn modelId="{519CDA9C-1CAB-45FC-915D-1FEBE344EB84}" srcId="{F9E3B63D-CD51-4B1F-A1C0-470A5BE57778}" destId="{017A8497-7F69-4D88-8240-FAD3E89453DB}" srcOrd="1" destOrd="0" parTransId="{64ED5F81-7A9E-41FC-8EAB-E7DCE7E2FAAF}" sibTransId="{DC048DC3-6190-4B12-93D5-23D3F64F07FC}"/>
    <dgm:cxn modelId="{795BEDAA-EE33-4597-8B7C-6A6D6A2B9AD4}" type="presOf" srcId="{CE52C9C0-14F6-4AED-AF2A-F8004B02A005}" destId="{DB7F772E-C1B1-4B8E-9837-5320010714C2}" srcOrd="0" destOrd="0" presId="urn:microsoft.com/office/officeart/2005/8/layout/radial2"/>
    <dgm:cxn modelId="{C47BAEAD-E5BF-4BFF-A621-7328BC1A6BF4}" type="presOf" srcId="{29F07BBD-D4BF-4130-A9AB-0526FD5FF19E}" destId="{0E098026-03E0-4601-805D-267B6583E33E}" srcOrd="0" destOrd="0" presId="urn:microsoft.com/office/officeart/2005/8/layout/radial2"/>
    <dgm:cxn modelId="{D6465EB9-6CC7-4C1E-87B1-2E2CD5C03EB2}" type="presOf" srcId="{56F5C86A-D574-49F0-AE6C-A0F8265036A4}" destId="{4485186B-ED42-4F93-B76E-54096A5C63D0}" srcOrd="0" destOrd="0" presId="urn:microsoft.com/office/officeart/2005/8/layout/radial2"/>
    <dgm:cxn modelId="{A0C9E3C1-DB28-4DE4-A018-95BD047B52CF}" srcId="{56F5C86A-D574-49F0-AE6C-A0F8265036A4}" destId="{B6C9163D-8E64-4ABA-B693-F606355E959A}" srcOrd="0" destOrd="0" parTransId="{312C51E8-8B1E-4F0A-AE64-60545BF1EC99}" sibTransId="{092237A1-7447-4870-AC45-4ADE9E80723E}"/>
    <dgm:cxn modelId="{5BDF4DDC-93B5-4570-851D-1AEDBEC3D89D}" type="presOf" srcId="{D8FAAB8C-0D1C-45F9-B429-27F5795C4769}" destId="{B1B5B6B2-35FF-4B4D-82D4-6D4A76F3246A}" srcOrd="0" destOrd="0" presId="urn:microsoft.com/office/officeart/2005/8/layout/radial2"/>
    <dgm:cxn modelId="{581EF8E7-70A0-4699-BF06-BC18469855ED}" srcId="{CE52C9C0-14F6-4AED-AF2A-F8004B02A005}" destId="{56F5C86A-D574-49F0-AE6C-A0F8265036A4}" srcOrd="1" destOrd="0" parTransId="{5DD0C349-E340-428C-9158-FB38508BD4FD}" sibTransId="{407D5838-9341-49C2-8078-E1C5C80BF55C}"/>
    <dgm:cxn modelId="{2881F5F9-A7AA-4010-A9E1-59A56B99A1F8}" srcId="{CE52C9C0-14F6-4AED-AF2A-F8004B02A005}" destId="{258F880F-6369-418D-B86B-64708D5158A0}" srcOrd="2" destOrd="0" parTransId="{29F07BBD-D4BF-4130-A9AB-0526FD5FF19E}" sibTransId="{B5642ABA-CFA8-47EE-9BC1-ACB34D1B1B94}"/>
    <dgm:cxn modelId="{41225CFF-95F4-42CB-A95B-46D4F8CF9792}" type="presOf" srcId="{017A8497-7F69-4D88-8240-FAD3E89453DB}" destId="{47F59900-DAC7-46CD-9BBF-976CB0151F78}" srcOrd="0" destOrd="1" presId="urn:microsoft.com/office/officeart/2005/8/layout/radial2"/>
    <dgm:cxn modelId="{478619F9-FFBC-4885-A675-9F3A1F1C2D96}" type="presParOf" srcId="{DB7F772E-C1B1-4B8E-9837-5320010714C2}" destId="{DEC197F8-20CA-4F79-B69A-CD6E4998F52D}" srcOrd="0" destOrd="0" presId="urn:microsoft.com/office/officeart/2005/8/layout/radial2"/>
    <dgm:cxn modelId="{69AD34D0-3040-4CAC-A427-FB709691BF28}" type="presParOf" srcId="{DEC197F8-20CA-4F79-B69A-CD6E4998F52D}" destId="{14D55FE8-893E-4566-98F7-1BC94A75F9A4}" srcOrd="0" destOrd="0" presId="urn:microsoft.com/office/officeart/2005/8/layout/radial2"/>
    <dgm:cxn modelId="{1BFB324F-9649-4D7A-ABC2-F09499DB509C}" type="presParOf" srcId="{14D55FE8-893E-4566-98F7-1BC94A75F9A4}" destId="{1DCFF084-A58E-4C8C-90AF-029405CB3829}" srcOrd="0" destOrd="0" presId="urn:microsoft.com/office/officeart/2005/8/layout/radial2"/>
    <dgm:cxn modelId="{602A6E36-D724-4F1C-8977-C71A611C9B2D}" type="presParOf" srcId="{14D55FE8-893E-4566-98F7-1BC94A75F9A4}" destId="{09D254FD-CDE1-4AD3-A5C7-1E72BF384341}" srcOrd="1" destOrd="0" presId="urn:microsoft.com/office/officeart/2005/8/layout/radial2"/>
    <dgm:cxn modelId="{0110C984-A236-4D82-B9D7-4E110E6F52AC}" type="presParOf" srcId="{DEC197F8-20CA-4F79-B69A-CD6E4998F52D}" destId="{B1B5B6B2-35FF-4B4D-82D4-6D4A76F3246A}" srcOrd="1" destOrd="0" presId="urn:microsoft.com/office/officeart/2005/8/layout/radial2"/>
    <dgm:cxn modelId="{D20744BA-CD46-4CB4-9402-D6B2DECCF900}" type="presParOf" srcId="{DEC197F8-20CA-4F79-B69A-CD6E4998F52D}" destId="{ED07E5CC-1B25-4DEB-B6A3-3C665CF5BF84}" srcOrd="2" destOrd="0" presId="urn:microsoft.com/office/officeart/2005/8/layout/radial2"/>
    <dgm:cxn modelId="{B2239D05-31A2-4EE0-ADC4-46CC31EA287C}" type="presParOf" srcId="{ED07E5CC-1B25-4DEB-B6A3-3C665CF5BF84}" destId="{E3C8C5E8-B4C8-4673-855D-63822648952F}" srcOrd="0" destOrd="0" presId="urn:microsoft.com/office/officeart/2005/8/layout/radial2"/>
    <dgm:cxn modelId="{76C76BC5-4FE4-44C4-B567-7C34766D1548}" type="presParOf" srcId="{ED07E5CC-1B25-4DEB-B6A3-3C665CF5BF84}" destId="{47F59900-DAC7-46CD-9BBF-976CB0151F78}" srcOrd="1" destOrd="0" presId="urn:microsoft.com/office/officeart/2005/8/layout/radial2"/>
    <dgm:cxn modelId="{EAA76472-E207-41A6-A1C2-3229989C3753}" type="presParOf" srcId="{DEC197F8-20CA-4F79-B69A-CD6E4998F52D}" destId="{23AABB35-931D-4219-B2D3-EDA46753114C}" srcOrd="3" destOrd="0" presId="urn:microsoft.com/office/officeart/2005/8/layout/radial2"/>
    <dgm:cxn modelId="{881FA8B3-7A4F-470E-8609-600192D9C549}" type="presParOf" srcId="{DEC197F8-20CA-4F79-B69A-CD6E4998F52D}" destId="{E7F65C6D-AF83-46F0-8377-3A14CCC03934}" srcOrd="4" destOrd="0" presId="urn:microsoft.com/office/officeart/2005/8/layout/radial2"/>
    <dgm:cxn modelId="{5107A491-C1C9-4728-94F6-01CC9C8064C5}" type="presParOf" srcId="{E7F65C6D-AF83-46F0-8377-3A14CCC03934}" destId="{4485186B-ED42-4F93-B76E-54096A5C63D0}" srcOrd="0" destOrd="0" presId="urn:microsoft.com/office/officeart/2005/8/layout/radial2"/>
    <dgm:cxn modelId="{AB3CB9DE-D36B-4E27-8489-D8A16D23CD3A}" type="presParOf" srcId="{E7F65C6D-AF83-46F0-8377-3A14CCC03934}" destId="{D1A4F303-2544-4C00-B7D8-EAFB1F6F0385}" srcOrd="1" destOrd="0" presId="urn:microsoft.com/office/officeart/2005/8/layout/radial2"/>
    <dgm:cxn modelId="{8228B827-42DA-432C-B9D4-346387DE4328}" type="presParOf" srcId="{DEC197F8-20CA-4F79-B69A-CD6E4998F52D}" destId="{0E098026-03E0-4601-805D-267B6583E33E}" srcOrd="5" destOrd="0" presId="urn:microsoft.com/office/officeart/2005/8/layout/radial2"/>
    <dgm:cxn modelId="{A1FA2DCA-420C-40DD-928F-3F728F79FDDA}" type="presParOf" srcId="{DEC197F8-20CA-4F79-B69A-CD6E4998F52D}" destId="{7B703236-723F-4BDC-BCD0-550862D25647}" srcOrd="6" destOrd="0" presId="urn:microsoft.com/office/officeart/2005/8/layout/radial2"/>
    <dgm:cxn modelId="{82C79188-40C4-462C-A1E9-FAEDC931E70A}" type="presParOf" srcId="{7B703236-723F-4BDC-BCD0-550862D25647}" destId="{14CB188E-6B0A-4D27-9BB2-1DC486B6E2E8}" srcOrd="0" destOrd="0" presId="urn:microsoft.com/office/officeart/2005/8/layout/radial2"/>
    <dgm:cxn modelId="{3847A453-C226-4D4B-B82E-33ADFAC218F0}" type="presParOf" srcId="{7B703236-723F-4BDC-BCD0-550862D25647}" destId="{CBBF6B5A-4ABD-46D3-9426-233A86EE7425}"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53064A-BF26-4A3D-BA58-7D926B68E5D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67AFD44-AFA9-40A2-A8D4-66124D1B41AF}">
      <dgm:prSet phldrT="[Text]"/>
      <dgm:spPr/>
      <dgm:t>
        <a:bodyPr/>
        <a:lstStyle/>
        <a:p>
          <a:r>
            <a:rPr lang="en-US"/>
            <a:t> Compute Engine VM</a:t>
          </a:r>
        </a:p>
      </dgm:t>
    </dgm:pt>
    <dgm:pt modelId="{E8E715CD-14DA-4646-B861-BFBEBBF3DD7E}" type="parTrans" cxnId="{6E55DC8E-EE2F-41DA-9936-E55D5F61544B}">
      <dgm:prSet/>
      <dgm:spPr/>
      <dgm:t>
        <a:bodyPr/>
        <a:lstStyle/>
        <a:p>
          <a:endParaRPr lang="en-US"/>
        </a:p>
      </dgm:t>
    </dgm:pt>
    <dgm:pt modelId="{3431E8D6-806A-42D1-9DF8-F2CD5FECDEF0}" type="sibTrans" cxnId="{6E55DC8E-EE2F-41DA-9936-E55D5F61544B}">
      <dgm:prSet/>
      <dgm:spPr/>
      <dgm:t>
        <a:bodyPr/>
        <a:lstStyle/>
        <a:p>
          <a:endParaRPr lang="en-US"/>
        </a:p>
      </dgm:t>
    </dgm:pt>
    <dgm:pt modelId="{B5711FA1-5B63-491E-BC94-FED06C13D4E5}">
      <dgm:prSet phldrT="[Text]"/>
      <dgm:spPr/>
      <dgm:t>
        <a:bodyPr/>
        <a:lstStyle/>
        <a:p>
          <a:r>
            <a:rPr lang="en-US" sz="2600"/>
            <a:t> Push data to buckets</a:t>
          </a:r>
        </a:p>
      </dgm:t>
    </dgm:pt>
    <dgm:pt modelId="{1B91A497-7A87-4A74-B85F-5084DED87444}" type="parTrans" cxnId="{6C1A6E53-F6B0-4BED-AF4B-41FF6E96DEB3}">
      <dgm:prSet/>
      <dgm:spPr/>
      <dgm:t>
        <a:bodyPr/>
        <a:lstStyle/>
        <a:p>
          <a:endParaRPr lang="en-US"/>
        </a:p>
      </dgm:t>
    </dgm:pt>
    <dgm:pt modelId="{A6E5E9D1-D923-4CFC-8460-11DCB38AF66A}" type="sibTrans" cxnId="{6C1A6E53-F6B0-4BED-AF4B-41FF6E96DEB3}">
      <dgm:prSet/>
      <dgm:spPr/>
      <dgm:t>
        <a:bodyPr/>
        <a:lstStyle/>
        <a:p>
          <a:endParaRPr lang="en-US"/>
        </a:p>
      </dgm:t>
    </dgm:pt>
    <dgm:pt modelId="{5C3BCB63-DB02-457E-8D8B-D028ECE60742}">
      <dgm:prSet phldrT="[Text]"/>
      <dgm:spPr/>
      <dgm:t>
        <a:bodyPr/>
        <a:lstStyle/>
        <a:p>
          <a:r>
            <a:rPr lang="en-US"/>
            <a:t> Storage Buckets</a:t>
          </a:r>
        </a:p>
      </dgm:t>
    </dgm:pt>
    <dgm:pt modelId="{5C6CAF93-0C63-4039-9D7D-6E3B2F2EC2E2}" type="parTrans" cxnId="{46494F39-DCC6-4172-81FF-DB390DAD933E}">
      <dgm:prSet/>
      <dgm:spPr/>
      <dgm:t>
        <a:bodyPr/>
        <a:lstStyle/>
        <a:p>
          <a:endParaRPr lang="en-US"/>
        </a:p>
      </dgm:t>
    </dgm:pt>
    <dgm:pt modelId="{C07D7D54-CE9F-474A-A23C-F9AEA6DA5D14}" type="sibTrans" cxnId="{46494F39-DCC6-4172-81FF-DB390DAD933E}">
      <dgm:prSet/>
      <dgm:spPr/>
      <dgm:t>
        <a:bodyPr/>
        <a:lstStyle/>
        <a:p>
          <a:endParaRPr lang="en-US"/>
        </a:p>
      </dgm:t>
    </dgm:pt>
    <dgm:pt modelId="{07E22F11-C279-43BE-9CEC-2C41CBFC509F}">
      <dgm:prSet phldrT="[Text]" phldr="1"/>
      <dgm:spPr/>
      <dgm:t>
        <a:bodyPr/>
        <a:lstStyle/>
        <a:p>
          <a:pPr rtl="0"/>
          <a:endParaRPr lang="en-US"/>
        </a:p>
      </dgm:t>
    </dgm:pt>
    <dgm:pt modelId="{C2A38ABB-0341-49D9-B77F-F80640A0B797}" type="parTrans" cxnId="{46177444-E599-4B9F-9292-46E177483E63}">
      <dgm:prSet/>
      <dgm:spPr/>
      <dgm:t>
        <a:bodyPr/>
        <a:lstStyle/>
        <a:p>
          <a:endParaRPr lang="en-US"/>
        </a:p>
      </dgm:t>
    </dgm:pt>
    <dgm:pt modelId="{29F35E5B-A91E-4A74-A225-3E7772756E95}" type="sibTrans" cxnId="{46177444-E599-4B9F-9292-46E177483E63}">
      <dgm:prSet/>
      <dgm:spPr/>
      <dgm:t>
        <a:bodyPr/>
        <a:lstStyle/>
        <a:p>
          <a:endParaRPr lang="en-US"/>
        </a:p>
      </dgm:t>
    </dgm:pt>
    <dgm:pt modelId="{652D67A0-EF89-4A0D-A108-B616313B6AAE}">
      <dgm:prSet phldrT="[Text]"/>
      <dgm:spPr/>
      <dgm:t>
        <a:bodyPr/>
        <a:lstStyle/>
        <a:p>
          <a:r>
            <a:rPr lang="en-US" sz="2600"/>
            <a:t> Transform and normalize tables</a:t>
          </a:r>
        </a:p>
      </dgm:t>
    </dgm:pt>
    <dgm:pt modelId="{1C1565CB-F9FB-4BDC-851A-018C2099A635}" type="parTrans" cxnId="{943C619C-AC2C-4B42-AB0A-2659B0606F87}">
      <dgm:prSet/>
      <dgm:spPr/>
      <dgm:t>
        <a:bodyPr/>
        <a:lstStyle/>
        <a:p>
          <a:endParaRPr lang="en-US"/>
        </a:p>
      </dgm:t>
    </dgm:pt>
    <dgm:pt modelId="{12277A29-F138-43D4-9C91-46FE83100912}" type="sibTrans" cxnId="{943C619C-AC2C-4B42-AB0A-2659B0606F87}">
      <dgm:prSet/>
      <dgm:spPr/>
      <dgm:t>
        <a:bodyPr/>
        <a:lstStyle/>
        <a:p>
          <a:endParaRPr lang="en-US"/>
        </a:p>
      </dgm:t>
    </dgm:pt>
    <dgm:pt modelId="{CAE84F66-0700-40F7-9A53-F42D8C918F5E}">
      <dgm:prSet phldrT="[Text]"/>
      <dgm:spPr/>
      <dgm:t>
        <a:bodyPr/>
        <a:lstStyle/>
        <a:p>
          <a:r>
            <a:rPr lang="en-US" sz="2600"/>
            <a:t> Run all </a:t>
          </a:r>
          <a:r>
            <a:rPr lang="en-US" sz="2600" err="1"/>
            <a:t>webscraping</a:t>
          </a:r>
          <a:r>
            <a:rPr lang="en-US" sz="2600"/>
            <a:t> scripts in python 3</a:t>
          </a:r>
        </a:p>
      </dgm:t>
    </dgm:pt>
    <dgm:pt modelId="{07486AFA-DCD9-429F-88A5-10D867C264ED}" type="parTrans" cxnId="{FC549630-637D-4792-8774-4F95C057E365}">
      <dgm:prSet/>
      <dgm:spPr/>
      <dgm:t>
        <a:bodyPr/>
        <a:lstStyle/>
        <a:p>
          <a:endParaRPr lang="en-US"/>
        </a:p>
      </dgm:t>
    </dgm:pt>
    <dgm:pt modelId="{F28A6A7F-0B83-4ED4-9A86-BDE54FB89955}" type="sibTrans" cxnId="{FC549630-637D-4792-8774-4F95C057E365}">
      <dgm:prSet/>
      <dgm:spPr/>
      <dgm:t>
        <a:bodyPr/>
        <a:lstStyle/>
        <a:p>
          <a:endParaRPr lang="en-US"/>
        </a:p>
      </dgm:t>
    </dgm:pt>
    <dgm:pt modelId="{9B082BB8-43BE-4FB3-A140-56E0A812B394}">
      <dgm:prSet phldrT="[Text]"/>
      <dgm:spPr/>
      <dgm:t>
        <a:bodyPr/>
        <a:lstStyle/>
        <a:p>
          <a:r>
            <a:rPr lang="en-US" sz="2600"/>
            <a:t> Import DML/Data from storage bucket csv's</a:t>
          </a:r>
        </a:p>
      </dgm:t>
    </dgm:pt>
    <dgm:pt modelId="{5E63B611-F2FF-4C10-B7AE-F911F965B1EB}" type="parTrans" cxnId="{83B62503-A63B-42C6-84A2-95D8A718AD1D}">
      <dgm:prSet/>
      <dgm:spPr/>
      <dgm:t>
        <a:bodyPr/>
        <a:lstStyle/>
        <a:p>
          <a:endParaRPr lang="en-US"/>
        </a:p>
      </dgm:t>
    </dgm:pt>
    <dgm:pt modelId="{90540BF3-0FCD-446B-AD3E-34507B297CD2}" type="sibTrans" cxnId="{83B62503-A63B-42C6-84A2-95D8A718AD1D}">
      <dgm:prSet/>
      <dgm:spPr/>
      <dgm:t>
        <a:bodyPr/>
        <a:lstStyle/>
        <a:p>
          <a:endParaRPr lang="en-US"/>
        </a:p>
      </dgm:t>
    </dgm:pt>
    <dgm:pt modelId="{0AF7BF7C-9348-4E7D-9D9A-771F4E986C2C}">
      <dgm:prSet phldrT="[Text]"/>
      <dgm:spPr/>
      <dgm:t>
        <a:bodyPr/>
        <a:lstStyle/>
        <a:p>
          <a:r>
            <a:rPr lang="en-US"/>
            <a:t> </a:t>
          </a:r>
          <a:r>
            <a:rPr lang="en-US" err="1"/>
            <a:t>CloudSQL</a:t>
          </a:r>
          <a:r>
            <a:rPr lang="en-US"/>
            <a:t> Instance</a:t>
          </a:r>
        </a:p>
      </dgm:t>
    </dgm:pt>
    <dgm:pt modelId="{A12F12E6-FE08-43C6-BFA8-BF9E275F3341}" type="parTrans" cxnId="{3CFB0AB2-80E8-4514-889E-6BE41FC51F8B}">
      <dgm:prSet/>
      <dgm:spPr/>
      <dgm:t>
        <a:bodyPr/>
        <a:lstStyle/>
        <a:p>
          <a:endParaRPr lang="en-US"/>
        </a:p>
      </dgm:t>
    </dgm:pt>
    <dgm:pt modelId="{72175DAE-1839-4FB5-B5B9-447EA7F594CD}" type="sibTrans" cxnId="{3CFB0AB2-80E8-4514-889E-6BE41FC51F8B}">
      <dgm:prSet/>
      <dgm:spPr/>
      <dgm:t>
        <a:bodyPr/>
        <a:lstStyle/>
        <a:p>
          <a:endParaRPr lang="en-US"/>
        </a:p>
      </dgm:t>
    </dgm:pt>
    <dgm:pt modelId="{9B36E864-C445-47E6-A576-64E7E408AE85}">
      <dgm:prSet phldrT="[Text]"/>
      <dgm:spPr/>
      <dgm:t>
        <a:bodyPr/>
        <a:lstStyle/>
        <a:p>
          <a:r>
            <a:rPr lang="en-US" sz="2600"/>
            <a:t> Store raw data files for potential future use-cases</a:t>
          </a:r>
        </a:p>
      </dgm:t>
    </dgm:pt>
    <dgm:pt modelId="{6F60408D-E030-4064-AF13-B94A5C903B06}" type="parTrans" cxnId="{37607518-E70A-42ED-B60A-BD2349B39700}">
      <dgm:prSet/>
      <dgm:spPr/>
      <dgm:t>
        <a:bodyPr/>
        <a:lstStyle/>
        <a:p>
          <a:endParaRPr lang="en-US"/>
        </a:p>
      </dgm:t>
    </dgm:pt>
    <dgm:pt modelId="{71812643-4114-441E-A205-E60674FBA3D6}" type="sibTrans" cxnId="{37607518-E70A-42ED-B60A-BD2349B39700}">
      <dgm:prSet/>
      <dgm:spPr/>
      <dgm:t>
        <a:bodyPr/>
        <a:lstStyle/>
        <a:p>
          <a:endParaRPr lang="en-US"/>
        </a:p>
      </dgm:t>
    </dgm:pt>
    <dgm:pt modelId="{42E78F78-D417-4741-BF68-F32844D60AEA}">
      <dgm:prSet phldrT="[Text]"/>
      <dgm:spPr/>
      <dgm:t>
        <a:bodyPr/>
        <a:lstStyle/>
        <a:p>
          <a:r>
            <a:rPr lang="en-US" sz="2600"/>
            <a:t> Store data as .csv files</a:t>
          </a:r>
        </a:p>
      </dgm:t>
    </dgm:pt>
    <dgm:pt modelId="{9B57E321-7E20-473D-A130-DBA940D1696D}" type="parTrans" cxnId="{E8CBAE2A-EB1B-4E34-A44B-5D666BF46EED}">
      <dgm:prSet/>
      <dgm:spPr/>
      <dgm:t>
        <a:bodyPr/>
        <a:lstStyle/>
        <a:p>
          <a:endParaRPr lang="en-US"/>
        </a:p>
      </dgm:t>
    </dgm:pt>
    <dgm:pt modelId="{451AE3D7-28B7-4329-BC0B-C5E4166423BE}" type="sibTrans" cxnId="{E8CBAE2A-EB1B-4E34-A44B-5D666BF46EED}">
      <dgm:prSet/>
      <dgm:spPr/>
      <dgm:t>
        <a:bodyPr/>
        <a:lstStyle/>
        <a:p>
          <a:endParaRPr lang="en-US"/>
        </a:p>
      </dgm:t>
    </dgm:pt>
    <dgm:pt modelId="{C6D3DDCD-A496-451A-8A7B-402D54BB4FC4}">
      <dgm:prSet phldrT="[Text]"/>
      <dgm:spPr/>
      <dgm:t>
        <a:bodyPr/>
        <a:lstStyle/>
        <a:p>
          <a:r>
            <a:rPr lang="en-US" sz="2600"/>
            <a:t> Run DDL scripts</a:t>
          </a:r>
        </a:p>
      </dgm:t>
    </dgm:pt>
    <dgm:pt modelId="{9926255F-EA81-483D-94C6-A79F409D1FFD}" type="parTrans" cxnId="{467C9AB2-45E7-4A92-9A30-7C76135B5628}">
      <dgm:prSet/>
      <dgm:spPr/>
      <dgm:t>
        <a:bodyPr/>
        <a:lstStyle/>
        <a:p>
          <a:endParaRPr lang="en-US"/>
        </a:p>
      </dgm:t>
    </dgm:pt>
    <dgm:pt modelId="{202D32B7-4355-4D04-9662-726B3BCA0A8B}" type="sibTrans" cxnId="{467C9AB2-45E7-4A92-9A30-7C76135B5628}">
      <dgm:prSet/>
      <dgm:spPr/>
      <dgm:t>
        <a:bodyPr/>
        <a:lstStyle/>
        <a:p>
          <a:endParaRPr lang="en-US"/>
        </a:p>
      </dgm:t>
    </dgm:pt>
    <dgm:pt modelId="{ED7BDCC9-00FD-45BF-B784-ABC4D90FC899}">
      <dgm:prSet phldrT="[Text]"/>
      <dgm:spPr/>
      <dgm:t>
        <a:bodyPr/>
        <a:lstStyle/>
        <a:p>
          <a:r>
            <a:rPr lang="en-US" sz="2600"/>
            <a:t> </a:t>
          </a:r>
          <a:r>
            <a:rPr lang="en-US" sz="2600" err="1"/>
            <a:t>Cryptodb</a:t>
          </a:r>
          <a:r>
            <a:rPr lang="en-US" sz="2600"/>
            <a:t> Database created through MySQL connection</a:t>
          </a:r>
        </a:p>
      </dgm:t>
    </dgm:pt>
    <dgm:pt modelId="{50C58A83-0EAD-48B5-B4A2-67D089341FFB}" type="parTrans" cxnId="{87223D71-8A30-4FBE-B6A4-2688EB3F7D84}">
      <dgm:prSet/>
      <dgm:spPr/>
      <dgm:t>
        <a:bodyPr/>
        <a:lstStyle/>
        <a:p>
          <a:endParaRPr lang="en-US"/>
        </a:p>
      </dgm:t>
    </dgm:pt>
    <dgm:pt modelId="{9D9592D5-4ED2-4C13-89DE-2045395776C1}" type="sibTrans" cxnId="{87223D71-8A30-4FBE-B6A4-2688EB3F7D84}">
      <dgm:prSet/>
      <dgm:spPr/>
      <dgm:t>
        <a:bodyPr/>
        <a:lstStyle/>
        <a:p>
          <a:endParaRPr lang="en-US"/>
        </a:p>
      </dgm:t>
    </dgm:pt>
    <dgm:pt modelId="{F447CDAE-24A5-4E1C-8BF4-D94A4A372C65}" type="pres">
      <dgm:prSet presAssocID="{4253064A-BF26-4A3D-BA58-7D926B68E5DC}" presName="linearFlow" presStyleCnt="0">
        <dgm:presLayoutVars>
          <dgm:dir/>
          <dgm:animLvl val="lvl"/>
          <dgm:resizeHandles val="exact"/>
        </dgm:presLayoutVars>
      </dgm:prSet>
      <dgm:spPr/>
    </dgm:pt>
    <dgm:pt modelId="{3A07F8C0-6050-40E1-8ACA-33A123686862}" type="pres">
      <dgm:prSet presAssocID="{F67AFD44-AFA9-40A2-A8D4-66124D1B41AF}" presName="composite" presStyleCnt="0"/>
      <dgm:spPr/>
    </dgm:pt>
    <dgm:pt modelId="{C922C1CA-AF1B-471D-8069-7D8BE4E7234E}" type="pres">
      <dgm:prSet presAssocID="{F67AFD44-AFA9-40A2-A8D4-66124D1B41AF}" presName="parentText" presStyleLbl="alignNode1" presStyleIdx="0" presStyleCnt="3">
        <dgm:presLayoutVars>
          <dgm:chMax val="1"/>
          <dgm:bulletEnabled val="1"/>
        </dgm:presLayoutVars>
      </dgm:prSet>
      <dgm:spPr/>
    </dgm:pt>
    <dgm:pt modelId="{A62CFACF-DD8C-4B45-887A-9E648301D8A7}" type="pres">
      <dgm:prSet presAssocID="{F67AFD44-AFA9-40A2-A8D4-66124D1B41AF}" presName="descendantText" presStyleLbl="alignAcc1" presStyleIdx="0" presStyleCnt="3">
        <dgm:presLayoutVars>
          <dgm:bulletEnabled val="1"/>
        </dgm:presLayoutVars>
      </dgm:prSet>
      <dgm:spPr/>
    </dgm:pt>
    <dgm:pt modelId="{D896A42A-D9DB-4683-A556-6879D5085AC6}" type="pres">
      <dgm:prSet presAssocID="{3431E8D6-806A-42D1-9DF8-F2CD5FECDEF0}" presName="sp" presStyleCnt="0"/>
      <dgm:spPr/>
    </dgm:pt>
    <dgm:pt modelId="{516844DB-A6F3-4304-921B-4863E9969EC9}" type="pres">
      <dgm:prSet presAssocID="{5C3BCB63-DB02-457E-8D8B-D028ECE60742}" presName="composite" presStyleCnt="0"/>
      <dgm:spPr/>
    </dgm:pt>
    <dgm:pt modelId="{54CDA6C7-D381-4932-9D2D-C7F1C8F46466}" type="pres">
      <dgm:prSet presAssocID="{5C3BCB63-DB02-457E-8D8B-D028ECE60742}" presName="parentText" presStyleLbl="alignNode1" presStyleIdx="1" presStyleCnt="3">
        <dgm:presLayoutVars>
          <dgm:chMax val="1"/>
          <dgm:bulletEnabled val="1"/>
        </dgm:presLayoutVars>
      </dgm:prSet>
      <dgm:spPr/>
    </dgm:pt>
    <dgm:pt modelId="{381F0B95-28BD-4B61-A495-F07C82642F69}" type="pres">
      <dgm:prSet presAssocID="{5C3BCB63-DB02-457E-8D8B-D028ECE60742}" presName="descendantText" presStyleLbl="alignAcc1" presStyleIdx="1" presStyleCnt="3">
        <dgm:presLayoutVars>
          <dgm:bulletEnabled val="1"/>
        </dgm:presLayoutVars>
      </dgm:prSet>
      <dgm:spPr/>
    </dgm:pt>
    <dgm:pt modelId="{380D6513-E020-4625-8E25-60E2A2422E9F}" type="pres">
      <dgm:prSet presAssocID="{C07D7D54-CE9F-474A-A23C-F9AEA6DA5D14}" presName="sp" presStyleCnt="0"/>
      <dgm:spPr/>
    </dgm:pt>
    <dgm:pt modelId="{1F02E121-2931-4CD3-A61F-7E107CF2148D}" type="pres">
      <dgm:prSet presAssocID="{0AF7BF7C-9348-4E7D-9D9A-771F4E986C2C}" presName="composite" presStyleCnt="0"/>
      <dgm:spPr/>
    </dgm:pt>
    <dgm:pt modelId="{C107659E-BAAA-4148-8400-E3DFD1417503}" type="pres">
      <dgm:prSet presAssocID="{0AF7BF7C-9348-4E7D-9D9A-771F4E986C2C}" presName="parentText" presStyleLbl="alignNode1" presStyleIdx="2" presStyleCnt="3">
        <dgm:presLayoutVars>
          <dgm:chMax val="1"/>
          <dgm:bulletEnabled val="1"/>
        </dgm:presLayoutVars>
      </dgm:prSet>
      <dgm:spPr/>
    </dgm:pt>
    <dgm:pt modelId="{3C76721F-DEFF-4DD7-A637-827BF365F5AE}" type="pres">
      <dgm:prSet presAssocID="{0AF7BF7C-9348-4E7D-9D9A-771F4E986C2C}" presName="descendantText" presStyleLbl="alignAcc1" presStyleIdx="2" presStyleCnt="3">
        <dgm:presLayoutVars>
          <dgm:bulletEnabled val="1"/>
        </dgm:presLayoutVars>
      </dgm:prSet>
      <dgm:spPr/>
    </dgm:pt>
  </dgm:ptLst>
  <dgm:cxnLst>
    <dgm:cxn modelId="{83B62503-A63B-42C6-84A2-95D8A718AD1D}" srcId="{0AF7BF7C-9348-4E7D-9D9A-771F4E986C2C}" destId="{9B082BB8-43BE-4FB3-A140-56E0A812B394}" srcOrd="2" destOrd="0" parTransId="{5E63B611-F2FF-4C10-B7AE-F911F965B1EB}" sibTransId="{90540BF3-0FCD-446B-AD3E-34507B297CD2}"/>
    <dgm:cxn modelId="{37607518-E70A-42ED-B60A-BD2349B39700}" srcId="{5C3BCB63-DB02-457E-8D8B-D028ECE60742}" destId="{9B36E864-C445-47E6-A576-64E7E408AE85}" srcOrd="1" destOrd="0" parTransId="{6F60408D-E030-4064-AF13-B94A5C903B06}" sibTransId="{71812643-4114-441E-A205-E60674FBA3D6}"/>
    <dgm:cxn modelId="{CB1C3F21-4BF8-4E2F-9540-1A66108844E1}" type="presOf" srcId="{F67AFD44-AFA9-40A2-A8D4-66124D1B41AF}" destId="{C922C1CA-AF1B-471D-8069-7D8BE4E7234E}" srcOrd="0" destOrd="0" presId="urn:microsoft.com/office/officeart/2005/8/layout/chevron2"/>
    <dgm:cxn modelId="{9FFCC221-EB4F-45CC-BD1E-60B64BADBA2E}" type="presOf" srcId="{ED7BDCC9-00FD-45BF-B784-ABC4D90FC899}" destId="{3C76721F-DEFF-4DD7-A637-827BF365F5AE}" srcOrd="0" destOrd="0" presId="urn:microsoft.com/office/officeart/2005/8/layout/chevron2"/>
    <dgm:cxn modelId="{E8CBAE2A-EB1B-4E34-A44B-5D666BF46EED}" srcId="{5C3BCB63-DB02-457E-8D8B-D028ECE60742}" destId="{42E78F78-D417-4741-BF68-F32844D60AEA}" srcOrd="0" destOrd="0" parTransId="{9B57E321-7E20-473D-A130-DBA940D1696D}" sibTransId="{451AE3D7-28B7-4329-BC0B-C5E4166423BE}"/>
    <dgm:cxn modelId="{BD6FB12C-949C-4E83-9775-5FE76C6A65AE}" type="presOf" srcId="{652D67A0-EF89-4A0D-A108-B616313B6AAE}" destId="{A62CFACF-DD8C-4B45-887A-9E648301D8A7}" srcOrd="0" destOrd="1" presId="urn:microsoft.com/office/officeart/2005/8/layout/chevron2"/>
    <dgm:cxn modelId="{FC549630-637D-4792-8774-4F95C057E365}" srcId="{F67AFD44-AFA9-40A2-A8D4-66124D1B41AF}" destId="{CAE84F66-0700-40F7-9A53-F42D8C918F5E}" srcOrd="0" destOrd="0" parTransId="{07486AFA-DCD9-429F-88A5-10D867C264ED}" sibTransId="{F28A6A7F-0B83-4ED4-9A86-BDE54FB89955}"/>
    <dgm:cxn modelId="{46494F39-DCC6-4172-81FF-DB390DAD933E}" srcId="{4253064A-BF26-4A3D-BA58-7D926B68E5DC}" destId="{5C3BCB63-DB02-457E-8D8B-D028ECE60742}" srcOrd="1" destOrd="0" parTransId="{5C6CAF93-0C63-4039-9D7D-6E3B2F2EC2E2}" sibTransId="{C07D7D54-CE9F-474A-A23C-F9AEA6DA5D14}"/>
    <dgm:cxn modelId="{D0AC915D-28F9-4232-91A0-638CF7FAADBA}" type="presOf" srcId="{5C3BCB63-DB02-457E-8D8B-D028ECE60742}" destId="{54CDA6C7-D381-4932-9D2D-C7F1C8F46466}" srcOrd="0" destOrd="0" presId="urn:microsoft.com/office/officeart/2005/8/layout/chevron2"/>
    <dgm:cxn modelId="{46177444-E599-4B9F-9292-46E177483E63}" srcId="{0AF7BF7C-9348-4E7D-9D9A-771F4E986C2C}" destId="{07E22F11-C279-43BE-9CEC-2C41CBFC509F}" srcOrd="3" destOrd="0" parTransId="{C2A38ABB-0341-49D9-B77F-F80640A0B797}" sibTransId="{29F35E5B-A91E-4A74-A225-3E7772756E95}"/>
    <dgm:cxn modelId="{87223D71-8A30-4FBE-B6A4-2688EB3F7D84}" srcId="{0AF7BF7C-9348-4E7D-9D9A-771F4E986C2C}" destId="{ED7BDCC9-00FD-45BF-B784-ABC4D90FC899}" srcOrd="0" destOrd="0" parTransId="{50C58A83-0EAD-48B5-B4A2-67D089341FFB}" sibTransId="{9D9592D5-4ED2-4C13-89DE-2045395776C1}"/>
    <dgm:cxn modelId="{6C1A6E53-F6B0-4BED-AF4B-41FF6E96DEB3}" srcId="{F67AFD44-AFA9-40A2-A8D4-66124D1B41AF}" destId="{B5711FA1-5B63-491E-BC94-FED06C13D4E5}" srcOrd="2" destOrd="0" parTransId="{1B91A497-7A87-4A74-B85F-5084DED87444}" sibTransId="{A6E5E9D1-D923-4CFC-8460-11DCB38AF66A}"/>
    <dgm:cxn modelId="{06E49154-7578-4F12-8DEC-1A353BD1A27C}" type="presOf" srcId="{07E22F11-C279-43BE-9CEC-2C41CBFC509F}" destId="{3C76721F-DEFF-4DD7-A637-827BF365F5AE}" srcOrd="0" destOrd="3" presId="urn:microsoft.com/office/officeart/2005/8/layout/chevron2"/>
    <dgm:cxn modelId="{F24C8A79-DE1E-4AD1-BF46-711B26AFFAF9}" type="presOf" srcId="{9B36E864-C445-47E6-A576-64E7E408AE85}" destId="{381F0B95-28BD-4B61-A495-F07C82642F69}" srcOrd="0" destOrd="1" presId="urn:microsoft.com/office/officeart/2005/8/layout/chevron2"/>
    <dgm:cxn modelId="{6E55DC8E-EE2F-41DA-9936-E55D5F61544B}" srcId="{4253064A-BF26-4A3D-BA58-7D926B68E5DC}" destId="{F67AFD44-AFA9-40A2-A8D4-66124D1B41AF}" srcOrd="0" destOrd="0" parTransId="{E8E715CD-14DA-4646-B861-BFBEBBF3DD7E}" sibTransId="{3431E8D6-806A-42D1-9DF8-F2CD5FECDEF0}"/>
    <dgm:cxn modelId="{943C619C-AC2C-4B42-AB0A-2659B0606F87}" srcId="{F67AFD44-AFA9-40A2-A8D4-66124D1B41AF}" destId="{652D67A0-EF89-4A0D-A108-B616313B6AAE}" srcOrd="1" destOrd="0" parTransId="{1C1565CB-F9FB-4BDC-851A-018C2099A635}" sibTransId="{12277A29-F138-43D4-9C91-46FE83100912}"/>
    <dgm:cxn modelId="{7599E2A2-D464-4B36-9454-70D307343DD1}" type="presOf" srcId="{4253064A-BF26-4A3D-BA58-7D926B68E5DC}" destId="{F447CDAE-24A5-4E1C-8BF4-D94A4A372C65}" srcOrd="0" destOrd="0" presId="urn:microsoft.com/office/officeart/2005/8/layout/chevron2"/>
    <dgm:cxn modelId="{4F1739A5-8CA4-48B3-835E-78A515C05B3F}" type="presOf" srcId="{0AF7BF7C-9348-4E7D-9D9A-771F4E986C2C}" destId="{C107659E-BAAA-4148-8400-E3DFD1417503}" srcOrd="0" destOrd="0" presId="urn:microsoft.com/office/officeart/2005/8/layout/chevron2"/>
    <dgm:cxn modelId="{A85786B0-66D8-47F6-95CE-44347BC89F75}" type="presOf" srcId="{C6D3DDCD-A496-451A-8A7B-402D54BB4FC4}" destId="{3C76721F-DEFF-4DD7-A637-827BF365F5AE}" srcOrd="0" destOrd="1" presId="urn:microsoft.com/office/officeart/2005/8/layout/chevron2"/>
    <dgm:cxn modelId="{3CFB0AB2-80E8-4514-889E-6BE41FC51F8B}" srcId="{4253064A-BF26-4A3D-BA58-7D926B68E5DC}" destId="{0AF7BF7C-9348-4E7D-9D9A-771F4E986C2C}" srcOrd="2" destOrd="0" parTransId="{A12F12E6-FE08-43C6-BFA8-BF9E275F3341}" sibTransId="{72175DAE-1839-4FB5-B5B9-447EA7F594CD}"/>
    <dgm:cxn modelId="{467C9AB2-45E7-4A92-9A30-7C76135B5628}" srcId="{0AF7BF7C-9348-4E7D-9D9A-771F4E986C2C}" destId="{C6D3DDCD-A496-451A-8A7B-402D54BB4FC4}" srcOrd="1" destOrd="0" parTransId="{9926255F-EA81-483D-94C6-A79F409D1FFD}" sibTransId="{202D32B7-4355-4D04-9662-726B3BCA0A8B}"/>
    <dgm:cxn modelId="{4817BBB2-3A62-4D63-894E-1EF93D9C3242}" type="presOf" srcId="{B5711FA1-5B63-491E-BC94-FED06C13D4E5}" destId="{A62CFACF-DD8C-4B45-887A-9E648301D8A7}" srcOrd="0" destOrd="2" presId="urn:microsoft.com/office/officeart/2005/8/layout/chevron2"/>
    <dgm:cxn modelId="{C107F6D7-0D41-4DE7-A64D-52B7A6CF2DD5}" type="presOf" srcId="{9B082BB8-43BE-4FB3-A140-56E0A812B394}" destId="{3C76721F-DEFF-4DD7-A637-827BF365F5AE}" srcOrd="0" destOrd="2" presId="urn:microsoft.com/office/officeart/2005/8/layout/chevron2"/>
    <dgm:cxn modelId="{5BAA3DD8-6586-4ECA-AE4B-07A93EADFFB0}" type="presOf" srcId="{42E78F78-D417-4741-BF68-F32844D60AEA}" destId="{381F0B95-28BD-4B61-A495-F07C82642F69}" srcOrd="0" destOrd="0" presId="urn:microsoft.com/office/officeart/2005/8/layout/chevron2"/>
    <dgm:cxn modelId="{908BF5EC-3829-4D96-A09E-35A91E301FEA}" type="presOf" srcId="{CAE84F66-0700-40F7-9A53-F42D8C918F5E}" destId="{A62CFACF-DD8C-4B45-887A-9E648301D8A7}" srcOrd="0" destOrd="0" presId="urn:microsoft.com/office/officeart/2005/8/layout/chevron2"/>
    <dgm:cxn modelId="{3CDDA8F8-5229-4AA6-A508-0450B0E5B904}" type="presParOf" srcId="{F447CDAE-24A5-4E1C-8BF4-D94A4A372C65}" destId="{3A07F8C0-6050-40E1-8ACA-33A123686862}" srcOrd="0" destOrd="0" presId="urn:microsoft.com/office/officeart/2005/8/layout/chevron2"/>
    <dgm:cxn modelId="{6D54139F-AB15-4F5F-817C-EE7A3537133F}" type="presParOf" srcId="{3A07F8C0-6050-40E1-8ACA-33A123686862}" destId="{C922C1CA-AF1B-471D-8069-7D8BE4E7234E}" srcOrd="0" destOrd="0" presId="urn:microsoft.com/office/officeart/2005/8/layout/chevron2"/>
    <dgm:cxn modelId="{FE83C068-30CB-4AE5-9C78-8C023D0B34A2}" type="presParOf" srcId="{3A07F8C0-6050-40E1-8ACA-33A123686862}" destId="{A62CFACF-DD8C-4B45-887A-9E648301D8A7}" srcOrd="1" destOrd="0" presId="urn:microsoft.com/office/officeart/2005/8/layout/chevron2"/>
    <dgm:cxn modelId="{C3C62083-17CC-4CF5-8E42-30185D5CE4B5}" type="presParOf" srcId="{F447CDAE-24A5-4E1C-8BF4-D94A4A372C65}" destId="{D896A42A-D9DB-4683-A556-6879D5085AC6}" srcOrd="1" destOrd="0" presId="urn:microsoft.com/office/officeart/2005/8/layout/chevron2"/>
    <dgm:cxn modelId="{0F50D0F2-8596-4044-8D01-DBE66B27E2FD}" type="presParOf" srcId="{F447CDAE-24A5-4E1C-8BF4-D94A4A372C65}" destId="{516844DB-A6F3-4304-921B-4863E9969EC9}" srcOrd="2" destOrd="0" presId="urn:microsoft.com/office/officeart/2005/8/layout/chevron2"/>
    <dgm:cxn modelId="{420160BD-D52D-4E22-B0BC-B9C691E12B9D}" type="presParOf" srcId="{516844DB-A6F3-4304-921B-4863E9969EC9}" destId="{54CDA6C7-D381-4932-9D2D-C7F1C8F46466}" srcOrd="0" destOrd="0" presId="urn:microsoft.com/office/officeart/2005/8/layout/chevron2"/>
    <dgm:cxn modelId="{E44CDBC8-94B6-4048-82F3-980A363CCF0C}" type="presParOf" srcId="{516844DB-A6F3-4304-921B-4863E9969EC9}" destId="{381F0B95-28BD-4B61-A495-F07C82642F69}" srcOrd="1" destOrd="0" presId="urn:microsoft.com/office/officeart/2005/8/layout/chevron2"/>
    <dgm:cxn modelId="{FFA68186-5E3C-415C-8C29-D468D6C20D7B}" type="presParOf" srcId="{F447CDAE-24A5-4E1C-8BF4-D94A4A372C65}" destId="{380D6513-E020-4625-8E25-60E2A2422E9F}" srcOrd="3" destOrd="0" presId="urn:microsoft.com/office/officeart/2005/8/layout/chevron2"/>
    <dgm:cxn modelId="{06E57D42-6F3F-4ED1-87F7-C661298C3582}" type="presParOf" srcId="{F447CDAE-24A5-4E1C-8BF4-D94A4A372C65}" destId="{1F02E121-2931-4CD3-A61F-7E107CF2148D}" srcOrd="4" destOrd="0" presId="urn:microsoft.com/office/officeart/2005/8/layout/chevron2"/>
    <dgm:cxn modelId="{B2869BDA-3BF4-4A43-B8DE-FE7F207FE020}" type="presParOf" srcId="{1F02E121-2931-4CD3-A61F-7E107CF2148D}" destId="{C107659E-BAAA-4148-8400-E3DFD1417503}" srcOrd="0" destOrd="0" presId="urn:microsoft.com/office/officeart/2005/8/layout/chevron2"/>
    <dgm:cxn modelId="{566D6F03-9079-4EE5-88EA-03B01D66793B}" type="presParOf" srcId="{1F02E121-2931-4CD3-A61F-7E107CF2148D}" destId="{3C76721F-DEFF-4DD7-A637-827BF365F5A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84460-9E3C-4DF4-BE3E-606BB62EBAA3}"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D6B2EA6-BFAB-4B68-B1E8-88A478936758}">
      <dgm:prSet phldrT="[Text]"/>
      <dgm:spPr/>
      <dgm:t>
        <a:bodyPr/>
        <a:lstStyle/>
        <a:p>
          <a:r>
            <a:rPr lang="en-US" sz="3000">
              <a:solidFill>
                <a:srgbClr val="010000"/>
              </a:solidFill>
              <a:latin typeface="Century Gothic"/>
            </a:rPr>
            <a:t> </a:t>
          </a:r>
          <a:r>
            <a:rPr lang="en-US" sz="3000" b="1">
              <a:solidFill>
                <a:schemeClr val="tx1"/>
              </a:solidFill>
              <a:latin typeface="Century Gothic"/>
            </a:rPr>
            <a:t>Project Background/Hypothesis</a:t>
          </a:r>
        </a:p>
      </dgm:t>
    </dgm:pt>
    <dgm:pt modelId="{0D751031-C959-47DA-83E9-20B3ED72B876}" type="parTrans" cxnId="{C6604211-C062-4B17-AE87-10BAB99D364F}">
      <dgm:prSet/>
      <dgm:spPr/>
      <dgm:t>
        <a:bodyPr/>
        <a:lstStyle/>
        <a:p>
          <a:endParaRPr lang="en-US"/>
        </a:p>
      </dgm:t>
    </dgm:pt>
    <dgm:pt modelId="{1337A397-D500-4BB0-B18B-A9A4992879FB}" type="sibTrans" cxnId="{C6604211-C062-4B17-AE87-10BAB99D364F}">
      <dgm:prSet/>
      <dgm:spPr/>
      <dgm:t>
        <a:bodyPr/>
        <a:lstStyle/>
        <a:p>
          <a:endParaRPr lang="en-US"/>
        </a:p>
      </dgm:t>
    </dgm:pt>
    <dgm:pt modelId="{2CD98608-8CF4-4689-909E-EBEB8D787E81}">
      <dgm:prSet phldrT="[Text]"/>
      <dgm:spPr/>
      <dgm:t>
        <a:bodyPr/>
        <a:lstStyle/>
        <a:p>
          <a:r>
            <a:rPr lang="en-US" b="1"/>
            <a:t> Project </a:t>
          </a:r>
          <a:r>
            <a:rPr lang="en-US" b="1">
              <a:solidFill>
                <a:schemeClr val="tx1"/>
              </a:solidFill>
            </a:rPr>
            <a:t>Objective</a:t>
          </a:r>
        </a:p>
      </dgm:t>
    </dgm:pt>
    <dgm:pt modelId="{0AB2E8B1-DB7E-440F-84DB-9D7D44122C14}" type="parTrans" cxnId="{79F70115-B93B-4663-A2F6-102CBBA82709}">
      <dgm:prSet/>
      <dgm:spPr/>
      <dgm:t>
        <a:bodyPr/>
        <a:lstStyle/>
        <a:p>
          <a:endParaRPr lang="en-US"/>
        </a:p>
      </dgm:t>
    </dgm:pt>
    <dgm:pt modelId="{CCDC4BAA-CCD6-49F1-91B5-9CB4BDBC8030}" type="sibTrans" cxnId="{79F70115-B93B-4663-A2F6-102CBBA82709}">
      <dgm:prSet/>
      <dgm:spPr/>
      <dgm:t>
        <a:bodyPr/>
        <a:lstStyle/>
        <a:p>
          <a:endParaRPr lang="en-US"/>
        </a:p>
      </dgm:t>
    </dgm:pt>
    <dgm:pt modelId="{531BCFD0-2876-47EA-BF5F-7C21D26EE8FD}">
      <dgm:prSet phldrT="[Text]"/>
      <dgm:spPr/>
      <dgm:t>
        <a:bodyPr/>
        <a:lstStyle/>
        <a:p>
          <a:r>
            <a:rPr lang="en-US" sz="3400" b="1">
              <a:solidFill>
                <a:schemeClr val="tx1"/>
              </a:solidFill>
            </a:rPr>
            <a:t> Conclusion/Future Recommendations</a:t>
          </a:r>
        </a:p>
      </dgm:t>
    </dgm:pt>
    <dgm:pt modelId="{B39E1E49-363A-4EF4-9EF4-E1C00314EA1B}" type="parTrans" cxnId="{78BAE8A6-DABC-4D81-9A14-84318F85F7B9}">
      <dgm:prSet/>
      <dgm:spPr/>
      <dgm:t>
        <a:bodyPr/>
        <a:lstStyle/>
        <a:p>
          <a:endParaRPr lang="en-US"/>
        </a:p>
      </dgm:t>
    </dgm:pt>
    <dgm:pt modelId="{7E2D2B6F-1348-4BE3-B0AF-8713F86E28C6}" type="sibTrans" cxnId="{78BAE8A6-DABC-4D81-9A14-84318F85F7B9}">
      <dgm:prSet/>
      <dgm:spPr/>
      <dgm:t>
        <a:bodyPr/>
        <a:lstStyle/>
        <a:p>
          <a:endParaRPr lang="en-US"/>
        </a:p>
      </dgm:t>
    </dgm:pt>
    <dgm:pt modelId="{2DFAE19A-84BE-44D2-8EEA-897C4F350741}">
      <dgm:prSet phldrT="[Text]"/>
      <dgm:spPr/>
      <dgm:t>
        <a:bodyPr/>
        <a:lstStyle/>
        <a:p>
          <a:endParaRPr lang="en-US">
            <a:solidFill>
              <a:schemeClr val="bg1"/>
            </a:solidFill>
          </a:endParaRPr>
        </a:p>
      </dgm:t>
    </dgm:pt>
    <dgm:pt modelId="{E029B8C0-750E-4CB6-8FF7-4CEC7924C5ED}" type="parTrans" cxnId="{57020FB6-D4B6-4AC9-8C3A-13E0C2FF1132}">
      <dgm:prSet/>
      <dgm:spPr/>
      <dgm:t>
        <a:bodyPr/>
        <a:lstStyle/>
        <a:p>
          <a:endParaRPr lang="en-US"/>
        </a:p>
      </dgm:t>
    </dgm:pt>
    <dgm:pt modelId="{EF2E6C7C-7F09-4409-90CB-5EB92F3A2805}" type="sibTrans" cxnId="{57020FB6-D4B6-4AC9-8C3A-13E0C2FF1132}">
      <dgm:prSet/>
      <dgm:spPr/>
      <dgm:t>
        <a:bodyPr/>
        <a:lstStyle/>
        <a:p>
          <a:endParaRPr lang="en-US"/>
        </a:p>
      </dgm:t>
    </dgm:pt>
    <dgm:pt modelId="{FF871725-C755-4968-915A-39DC66FA1E66}">
      <dgm:prSet phldrT="[Text]"/>
      <dgm:spPr/>
      <dgm:t>
        <a:bodyPr/>
        <a:lstStyle/>
        <a:p>
          <a:r>
            <a:rPr lang="en-US"/>
            <a:t> </a:t>
          </a:r>
          <a:r>
            <a:rPr lang="en-US" b="1"/>
            <a:t>Efficient and Scalable Data Storage: </a:t>
          </a:r>
          <a:r>
            <a:rPr lang="en-US"/>
            <a:t>Normalized EER Model, OLAP Dimensional Model, and Cloud SQL Integration</a:t>
          </a:r>
          <a:endParaRPr lang="en-US">
            <a:solidFill>
              <a:schemeClr val="bg1"/>
            </a:solidFill>
          </a:endParaRPr>
        </a:p>
      </dgm:t>
    </dgm:pt>
    <dgm:pt modelId="{2A91268F-CDF3-4DBC-94E4-953D78450554}" type="parTrans" cxnId="{495DB850-DF66-421B-9AA0-89092390233E}">
      <dgm:prSet/>
      <dgm:spPr/>
      <dgm:t>
        <a:bodyPr/>
        <a:lstStyle/>
        <a:p>
          <a:endParaRPr lang="en-US"/>
        </a:p>
      </dgm:t>
    </dgm:pt>
    <dgm:pt modelId="{3E86F5C6-7FB7-4409-A238-60A0FAEEB8F3}" type="sibTrans" cxnId="{495DB850-DF66-421B-9AA0-89092390233E}">
      <dgm:prSet/>
      <dgm:spPr/>
      <dgm:t>
        <a:bodyPr/>
        <a:lstStyle/>
        <a:p>
          <a:endParaRPr lang="en-US"/>
        </a:p>
      </dgm:t>
    </dgm:pt>
    <dgm:pt modelId="{1F151ACF-6D42-4143-82CE-A5804EE74ADF}">
      <dgm:prSet phldrT="[Text]" custT="1"/>
      <dgm:spPr/>
      <dgm:t>
        <a:bodyPr/>
        <a:lstStyle/>
        <a:p>
          <a:r>
            <a:rPr lang="en-US" sz="1100"/>
            <a:t> </a:t>
          </a:r>
          <a:r>
            <a:rPr lang="en-US" sz="1100" b="1"/>
            <a:t>Strong Correlation</a:t>
          </a:r>
          <a:r>
            <a:rPr lang="en-US" sz="1100"/>
            <a:t> b/w Cryptocurrency price and Social media indicators. But Correlation doesn’t imply causation!</a:t>
          </a:r>
          <a:endParaRPr lang="en-US" sz="1100">
            <a:solidFill>
              <a:schemeClr val="bg1"/>
            </a:solidFill>
          </a:endParaRPr>
        </a:p>
      </dgm:t>
    </dgm:pt>
    <dgm:pt modelId="{4F6EB0E7-321E-4E1C-A7D7-40B244A0A5A4}" type="parTrans" cxnId="{813106A0-93AF-4792-A146-28C62F51514B}">
      <dgm:prSet/>
      <dgm:spPr/>
      <dgm:t>
        <a:bodyPr/>
        <a:lstStyle/>
        <a:p>
          <a:endParaRPr lang="en-US"/>
        </a:p>
      </dgm:t>
    </dgm:pt>
    <dgm:pt modelId="{FDEB0F55-92C1-42D2-A9FF-9B8DAE52D8FE}" type="sibTrans" cxnId="{813106A0-93AF-4792-A146-28C62F51514B}">
      <dgm:prSet/>
      <dgm:spPr/>
      <dgm:t>
        <a:bodyPr/>
        <a:lstStyle/>
        <a:p>
          <a:endParaRPr lang="en-US"/>
        </a:p>
      </dgm:t>
    </dgm:pt>
    <dgm:pt modelId="{32EFBDD7-857B-44B1-8AC8-AAB3913743EE}">
      <dgm:prSet phldrT="[Text]" custT="1"/>
      <dgm:spPr/>
      <dgm:t>
        <a:bodyPr/>
        <a:lstStyle/>
        <a:p>
          <a:r>
            <a:rPr lang="en-US" sz="1100"/>
            <a:t> </a:t>
          </a:r>
          <a:r>
            <a:rPr lang="en-US" sz="1100">
              <a:solidFill>
                <a:schemeClr val="bg1"/>
              </a:solidFill>
            </a:rPr>
            <a:t>Build a </a:t>
          </a:r>
          <a:r>
            <a:rPr lang="en-US" sz="1100" b="1">
              <a:solidFill>
                <a:schemeClr val="bg1"/>
              </a:solidFill>
            </a:rPr>
            <a:t>real-time predictive model </a:t>
          </a:r>
          <a:r>
            <a:rPr lang="en-US" sz="1100">
              <a:solidFill>
                <a:schemeClr val="bg1"/>
              </a:solidFill>
            </a:rPr>
            <a:t>utilizing all the metrics , sentiment, and demographics.</a:t>
          </a:r>
        </a:p>
      </dgm:t>
    </dgm:pt>
    <dgm:pt modelId="{2AF33351-4AB5-40A0-85EF-C1A7D04176A6}" type="parTrans" cxnId="{E8780285-A87F-4A73-832B-0E3543515FA7}">
      <dgm:prSet/>
      <dgm:spPr/>
      <dgm:t>
        <a:bodyPr/>
        <a:lstStyle/>
        <a:p>
          <a:endParaRPr lang="en-US"/>
        </a:p>
      </dgm:t>
    </dgm:pt>
    <dgm:pt modelId="{83941F15-8D57-4492-BE3F-861891BBB687}" type="sibTrans" cxnId="{E8780285-A87F-4A73-832B-0E3543515FA7}">
      <dgm:prSet/>
      <dgm:spPr/>
      <dgm:t>
        <a:bodyPr/>
        <a:lstStyle/>
        <a:p>
          <a:endParaRPr lang="en-US"/>
        </a:p>
      </dgm:t>
    </dgm:pt>
    <dgm:pt modelId="{E58B8DCB-EACD-4C38-9E2F-A642746DC7A7}">
      <dgm:prSet phldrT="[Text]" custT="1"/>
      <dgm:spPr/>
      <dgm:t>
        <a:bodyPr/>
        <a:lstStyle/>
        <a:p>
          <a:r>
            <a:rPr lang="en-US" sz="1100"/>
            <a:t>The cryptocurrency market is very </a:t>
          </a:r>
          <a:r>
            <a:rPr lang="en-US" sz="1100" b="1"/>
            <a:t>nascent and volatile</a:t>
          </a:r>
          <a:r>
            <a:rPr lang="en-US" sz="1100"/>
            <a:t>. This makes the asset class very risky but also potentially lucrative.</a:t>
          </a:r>
          <a:endParaRPr lang="en-US" sz="1100">
            <a:solidFill>
              <a:schemeClr val="bg1"/>
            </a:solidFill>
            <a:latin typeface="Century Gothic"/>
          </a:endParaRPr>
        </a:p>
      </dgm:t>
    </dgm:pt>
    <dgm:pt modelId="{5A303474-005D-4B4D-B417-A1B063A5FDBC}" type="parTrans" cxnId="{CDF15081-C31E-4C2B-8C62-E2FF6B15D001}">
      <dgm:prSet/>
      <dgm:spPr/>
      <dgm:t>
        <a:bodyPr/>
        <a:lstStyle/>
        <a:p>
          <a:endParaRPr lang="en-US"/>
        </a:p>
      </dgm:t>
    </dgm:pt>
    <dgm:pt modelId="{3E021D60-4A54-40DE-A607-35E287910FDB}" type="sibTrans" cxnId="{CDF15081-C31E-4C2B-8C62-E2FF6B15D001}">
      <dgm:prSet/>
      <dgm:spPr/>
      <dgm:t>
        <a:bodyPr/>
        <a:lstStyle/>
        <a:p>
          <a:endParaRPr lang="en-US"/>
        </a:p>
      </dgm:t>
    </dgm:pt>
    <dgm:pt modelId="{079B6B78-D495-4762-9B87-11E23C27F367}">
      <dgm:prSet phldrT="[Text]" custT="1"/>
      <dgm:spPr/>
      <dgm:t>
        <a:bodyPr/>
        <a:lstStyle/>
        <a:p>
          <a:r>
            <a:rPr lang="en-US" sz="1100">
              <a:solidFill>
                <a:schemeClr val="bg1"/>
              </a:solidFill>
              <a:latin typeface="Century Gothic"/>
            </a:rPr>
            <a:t> </a:t>
          </a:r>
          <a:r>
            <a:rPr lang="en-US" sz="1100" b="1">
              <a:solidFill>
                <a:schemeClr val="bg1"/>
              </a:solidFill>
              <a:latin typeface="Century Gothic"/>
            </a:rPr>
            <a:t>Hypothesis: </a:t>
          </a:r>
          <a:r>
            <a:rPr lang="en-US" sz="1100" b="0">
              <a:solidFill>
                <a:schemeClr val="bg1"/>
              </a:solidFill>
              <a:latin typeface="Century Gothic"/>
            </a:rPr>
            <a:t>S</a:t>
          </a:r>
          <a:r>
            <a:rPr lang="en-US" sz="1100" b="0" i="0"/>
            <a:t>ocial media indicators are strongly correlated with prices and can be a good prediction indicator for short-term investments in cryptocurrencies</a:t>
          </a:r>
          <a:endParaRPr lang="en-US" sz="1100" b="0">
            <a:solidFill>
              <a:schemeClr val="bg1"/>
            </a:solidFill>
            <a:latin typeface="Century Gothic"/>
          </a:endParaRPr>
        </a:p>
      </dgm:t>
    </dgm:pt>
    <dgm:pt modelId="{0B8844C7-57E3-4B60-AF15-1206458CADF8}" type="parTrans" cxnId="{D609ECAE-0A3F-4A05-94D0-41B2972EFADF}">
      <dgm:prSet/>
      <dgm:spPr/>
      <dgm:t>
        <a:bodyPr/>
        <a:lstStyle/>
        <a:p>
          <a:endParaRPr lang="en-US"/>
        </a:p>
      </dgm:t>
    </dgm:pt>
    <dgm:pt modelId="{31A4C67E-E616-4425-A57C-F11FE7483CE0}" type="sibTrans" cxnId="{D609ECAE-0A3F-4A05-94D0-41B2972EFADF}">
      <dgm:prSet/>
      <dgm:spPr/>
      <dgm:t>
        <a:bodyPr/>
        <a:lstStyle/>
        <a:p>
          <a:endParaRPr lang="en-US"/>
        </a:p>
      </dgm:t>
    </dgm:pt>
    <dgm:pt modelId="{03DFD3BD-CF0C-45A2-A05F-B1FF5B0EA82F}">
      <dgm:prSet phldrT="[Text]"/>
      <dgm:spPr/>
      <dgm:t>
        <a:bodyPr/>
        <a:lstStyle/>
        <a:p>
          <a:r>
            <a:rPr lang="en-US" sz="3400" b="1">
              <a:solidFill>
                <a:schemeClr val="bg1"/>
              </a:solidFill>
            </a:rPr>
            <a:t>Generate real-time insights on cryptocurrency price: </a:t>
          </a:r>
          <a:r>
            <a:rPr lang="en-US" sz="3400">
              <a:solidFill>
                <a:schemeClr val="bg1"/>
              </a:solidFill>
            </a:rPr>
            <a:t>Leveraging Data Visualization, Statistical Analyses, and Forecasting.</a:t>
          </a:r>
        </a:p>
      </dgm:t>
    </dgm:pt>
    <dgm:pt modelId="{51C2BF6E-D520-475C-A6B1-2D7151B3D172}" type="parTrans" cxnId="{1C3750F1-DF4B-4F7C-9707-730159C0F939}">
      <dgm:prSet/>
      <dgm:spPr/>
      <dgm:t>
        <a:bodyPr/>
        <a:lstStyle/>
        <a:p>
          <a:endParaRPr lang="en-US"/>
        </a:p>
      </dgm:t>
    </dgm:pt>
    <dgm:pt modelId="{78C4CE31-1D84-4B23-A32B-6D5CC76A78CC}" type="sibTrans" cxnId="{1C3750F1-DF4B-4F7C-9707-730159C0F939}">
      <dgm:prSet/>
      <dgm:spPr/>
      <dgm:t>
        <a:bodyPr/>
        <a:lstStyle/>
        <a:p>
          <a:endParaRPr lang="en-US"/>
        </a:p>
      </dgm:t>
    </dgm:pt>
    <dgm:pt modelId="{262EF7D1-8345-49B6-B242-3DCD6EE64A96}">
      <dgm:prSet phldrT="[Text]"/>
      <dgm:spPr/>
      <dgm:t>
        <a:bodyPr/>
        <a:lstStyle/>
        <a:p>
          <a:endParaRPr lang="en-US">
            <a:solidFill>
              <a:schemeClr val="bg1"/>
            </a:solidFill>
          </a:endParaRPr>
        </a:p>
      </dgm:t>
    </dgm:pt>
    <dgm:pt modelId="{19734D04-2097-4C18-B4C1-615A6B803BD1}" type="parTrans" cxnId="{68CD089C-2D1B-4072-AE81-14FC6F34AC7A}">
      <dgm:prSet/>
      <dgm:spPr/>
      <dgm:t>
        <a:bodyPr/>
        <a:lstStyle/>
        <a:p>
          <a:endParaRPr lang="en-US"/>
        </a:p>
      </dgm:t>
    </dgm:pt>
    <dgm:pt modelId="{E3647193-81CF-42A1-BF83-ED001C16CA83}" type="sibTrans" cxnId="{68CD089C-2D1B-4072-AE81-14FC6F34AC7A}">
      <dgm:prSet/>
      <dgm:spPr/>
      <dgm:t>
        <a:bodyPr/>
        <a:lstStyle/>
        <a:p>
          <a:endParaRPr lang="en-US"/>
        </a:p>
      </dgm:t>
    </dgm:pt>
    <dgm:pt modelId="{C816C52E-338B-4A98-A2B2-4598B9D2F681}">
      <dgm:prSet phldrT="[Text]"/>
      <dgm:spPr/>
      <dgm:t>
        <a:bodyPr/>
        <a:lstStyle/>
        <a:p>
          <a:endParaRPr lang="en-US">
            <a:solidFill>
              <a:schemeClr val="bg1"/>
            </a:solidFill>
          </a:endParaRPr>
        </a:p>
      </dgm:t>
    </dgm:pt>
    <dgm:pt modelId="{CCF277EC-CA66-4D76-A800-B4DF017D5B37}" type="parTrans" cxnId="{E7483E90-D7A5-4F7C-A7EB-CB94BC5C23C2}">
      <dgm:prSet/>
      <dgm:spPr/>
      <dgm:t>
        <a:bodyPr/>
        <a:lstStyle/>
        <a:p>
          <a:endParaRPr lang="en-US"/>
        </a:p>
      </dgm:t>
    </dgm:pt>
    <dgm:pt modelId="{FAEBD3D3-1EC4-4C69-98F2-CD585C08E784}" type="sibTrans" cxnId="{E7483E90-D7A5-4F7C-A7EB-CB94BC5C23C2}">
      <dgm:prSet/>
      <dgm:spPr/>
      <dgm:t>
        <a:bodyPr/>
        <a:lstStyle/>
        <a:p>
          <a:endParaRPr lang="en-US"/>
        </a:p>
      </dgm:t>
    </dgm:pt>
    <dgm:pt modelId="{550F644F-2708-4360-A45E-E5192C4EBFF4}">
      <dgm:prSet phldrT="[Text]" custT="1"/>
      <dgm:spPr/>
      <dgm:t>
        <a:bodyPr/>
        <a:lstStyle/>
        <a:p>
          <a:r>
            <a:rPr lang="en-US" sz="1100" b="1">
              <a:solidFill>
                <a:schemeClr val="bg1"/>
              </a:solidFill>
            </a:rPr>
            <a:t>Leverage NLP and Sentiment Analysis</a:t>
          </a:r>
          <a:r>
            <a:rPr lang="en-US" sz="1100">
              <a:solidFill>
                <a:schemeClr val="bg1"/>
              </a:solidFill>
            </a:rPr>
            <a:t> to generate sentiments from text sources.</a:t>
          </a:r>
        </a:p>
      </dgm:t>
    </dgm:pt>
    <dgm:pt modelId="{FF00D030-3B1B-47C6-8704-7D7B98DACB75}" type="parTrans" cxnId="{16E8F6C7-8453-4CEF-8683-743AB5FD1EE1}">
      <dgm:prSet/>
      <dgm:spPr/>
      <dgm:t>
        <a:bodyPr/>
        <a:lstStyle/>
        <a:p>
          <a:endParaRPr lang="en-US"/>
        </a:p>
      </dgm:t>
    </dgm:pt>
    <dgm:pt modelId="{A207F285-CB88-4558-ABB1-A6D9E14D1373}" type="sibTrans" cxnId="{16E8F6C7-8453-4CEF-8683-743AB5FD1EE1}">
      <dgm:prSet/>
      <dgm:spPr/>
      <dgm:t>
        <a:bodyPr/>
        <a:lstStyle/>
        <a:p>
          <a:endParaRPr lang="en-US"/>
        </a:p>
      </dgm:t>
    </dgm:pt>
    <dgm:pt modelId="{1C0781B3-3862-40F1-90EF-6CA425E4A84C}">
      <dgm:prSet phldrT="[Text]" custT="1"/>
      <dgm:spPr/>
      <dgm:t>
        <a:bodyPr/>
        <a:lstStyle/>
        <a:p>
          <a:r>
            <a:rPr lang="en-US" sz="1100"/>
            <a:t>Build a regression model based on metrics available to </a:t>
          </a:r>
          <a:r>
            <a:rPr lang="en-US" sz="1100" b="1"/>
            <a:t>test the hypothesis </a:t>
          </a:r>
          <a:r>
            <a:rPr lang="en-US" sz="1100"/>
            <a:t>further.</a:t>
          </a:r>
          <a:endParaRPr lang="en-US" sz="1100">
            <a:solidFill>
              <a:schemeClr val="bg1"/>
            </a:solidFill>
          </a:endParaRPr>
        </a:p>
      </dgm:t>
    </dgm:pt>
    <dgm:pt modelId="{7EF2CFF8-41B7-47E1-AE6B-4F0893B63DAC}" type="parTrans" cxnId="{9D136B5E-0A60-48F1-9235-6DA6465EB980}">
      <dgm:prSet/>
      <dgm:spPr/>
      <dgm:t>
        <a:bodyPr/>
        <a:lstStyle/>
        <a:p>
          <a:endParaRPr lang="en-US"/>
        </a:p>
      </dgm:t>
    </dgm:pt>
    <dgm:pt modelId="{253466E0-0DC0-441F-9902-333DA45798C3}" type="sibTrans" cxnId="{9D136B5E-0A60-48F1-9235-6DA6465EB980}">
      <dgm:prSet/>
      <dgm:spPr/>
      <dgm:t>
        <a:bodyPr/>
        <a:lstStyle/>
        <a:p>
          <a:endParaRPr lang="en-US"/>
        </a:p>
      </dgm:t>
    </dgm:pt>
    <dgm:pt modelId="{641FED56-39B3-4C6F-86DF-19B4CD238A92}">
      <dgm:prSet phldrT="[Text]" custT="1"/>
      <dgm:spPr/>
      <dgm:t>
        <a:bodyPr/>
        <a:lstStyle/>
        <a:p>
          <a:endParaRPr lang="en-US" sz="1100">
            <a:solidFill>
              <a:schemeClr val="bg1"/>
            </a:solidFill>
          </a:endParaRPr>
        </a:p>
      </dgm:t>
    </dgm:pt>
    <dgm:pt modelId="{52FC731A-73A5-4015-B3E9-B20862B2A3BD}" type="parTrans" cxnId="{02C744CB-090D-4A2F-BE5D-6EA8E9B016A2}">
      <dgm:prSet/>
      <dgm:spPr/>
      <dgm:t>
        <a:bodyPr/>
        <a:lstStyle/>
        <a:p>
          <a:endParaRPr lang="en-US"/>
        </a:p>
      </dgm:t>
    </dgm:pt>
    <dgm:pt modelId="{06EEB56A-0033-4D4E-BF6B-089702AA6559}" type="sibTrans" cxnId="{02C744CB-090D-4A2F-BE5D-6EA8E9B016A2}">
      <dgm:prSet/>
      <dgm:spPr/>
      <dgm:t>
        <a:bodyPr/>
        <a:lstStyle/>
        <a:p>
          <a:endParaRPr lang="en-US"/>
        </a:p>
      </dgm:t>
    </dgm:pt>
    <dgm:pt modelId="{213438AC-78E1-4331-99AB-4F4E67B1366E}">
      <dgm:prSet phldrT="[Text]" custT="1"/>
      <dgm:spPr/>
      <dgm:t>
        <a:bodyPr/>
        <a:lstStyle/>
        <a:p>
          <a:endParaRPr lang="en-US" sz="1100">
            <a:solidFill>
              <a:schemeClr val="bg1"/>
            </a:solidFill>
          </a:endParaRPr>
        </a:p>
      </dgm:t>
    </dgm:pt>
    <dgm:pt modelId="{459B6CE2-63FD-45E5-AB34-1D5458CC66AA}" type="parTrans" cxnId="{22B7EA0A-392F-4D6C-9CDF-49AF591DCEEA}">
      <dgm:prSet/>
      <dgm:spPr/>
      <dgm:t>
        <a:bodyPr/>
        <a:lstStyle/>
        <a:p>
          <a:endParaRPr lang="en-US"/>
        </a:p>
      </dgm:t>
    </dgm:pt>
    <dgm:pt modelId="{096C3B93-914D-4D64-80FA-EB6D313639E3}" type="sibTrans" cxnId="{22B7EA0A-392F-4D6C-9CDF-49AF591DCEEA}">
      <dgm:prSet/>
      <dgm:spPr/>
      <dgm:t>
        <a:bodyPr/>
        <a:lstStyle/>
        <a:p>
          <a:endParaRPr lang="en-US"/>
        </a:p>
      </dgm:t>
    </dgm:pt>
    <dgm:pt modelId="{69FCFA17-9962-47EE-891C-E5DAAC402981}">
      <dgm:prSet phldrT="[Text]" custT="1"/>
      <dgm:spPr/>
      <dgm:t>
        <a:bodyPr/>
        <a:lstStyle/>
        <a:p>
          <a:endParaRPr lang="en-US" sz="1100">
            <a:solidFill>
              <a:schemeClr val="bg1"/>
            </a:solidFill>
          </a:endParaRPr>
        </a:p>
      </dgm:t>
    </dgm:pt>
    <dgm:pt modelId="{74F9BAA8-08EF-40C6-B74B-9F42C2009F62}" type="parTrans" cxnId="{70C374A2-3A20-4850-B56C-67E9C1466923}">
      <dgm:prSet/>
      <dgm:spPr/>
      <dgm:t>
        <a:bodyPr/>
        <a:lstStyle/>
        <a:p>
          <a:endParaRPr lang="en-US"/>
        </a:p>
      </dgm:t>
    </dgm:pt>
    <dgm:pt modelId="{DF95C26E-78B4-4045-A750-259AC8357A8C}" type="sibTrans" cxnId="{70C374A2-3A20-4850-B56C-67E9C1466923}">
      <dgm:prSet/>
      <dgm:spPr/>
      <dgm:t>
        <a:bodyPr/>
        <a:lstStyle/>
        <a:p>
          <a:endParaRPr lang="en-US"/>
        </a:p>
      </dgm:t>
    </dgm:pt>
    <dgm:pt modelId="{C89DE207-8B21-4E38-9694-77D34C675927}">
      <dgm:prSet phldrT="[Text]"/>
      <dgm:spPr/>
      <dgm:t>
        <a:bodyPr/>
        <a:lstStyle/>
        <a:p>
          <a:r>
            <a:rPr lang="en-US" b="1">
              <a:solidFill>
                <a:schemeClr val="bg1"/>
              </a:solidFill>
            </a:rPr>
            <a:t>Automated Data Integration</a:t>
          </a:r>
          <a:r>
            <a:rPr lang="en-US">
              <a:solidFill>
                <a:schemeClr val="bg1"/>
              </a:solidFill>
            </a:rPr>
            <a:t> Connect Data Sources, Ingestion, and Consolidation</a:t>
          </a:r>
        </a:p>
      </dgm:t>
    </dgm:pt>
    <dgm:pt modelId="{9C3AC934-7530-4953-82B0-9A1961424CFF}" type="parTrans" cxnId="{0546957C-FFAA-4435-8BDD-4D6EC15E1F3F}">
      <dgm:prSet/>
      <dgm:spPr/>
      <dgm:t>
        <a:bodyPr/>
        <a:lstStyle/>
        <a:p>
          <a:endParaRPr lang="en-US"/>
        </a:p>
      </dgm:t>
    </dgm:pt>
    <dgm:pt modelId="{F8FDDE7C-A222-493E-AA34-C6AD6483516A}" type="sibTrans" cxnId="{0546957C-FFAA-4435-8BDD-4D6EC15E1F3F}">
      <dgm:prSet/>
      <dgm:spPr/>
      <dgm:t>
        <a:bodyPr/>
        <a:lstStyle/>
        <a:p>
          <a:endParaRPr lang="en-US"/>
        </a:p>
      </dgm:t>
    </dgm:pt>
    <dgm:pt modelId="{54FEADC2-6B13-4F18-B701-678DFE40E353}">
      <dgm:prSet phldrT="[Text]" custT="1"/>
      <dgm:spPr/>
      <dgm:t>
        <a:bodyPr/>
        <a:lstStyle/>
        <a:p>
          <a:endParaRPr lang="en-US" sz="1100">
            <a:solidFill>
              <a:schemeClr val="bg1"/>
            </a:solidFill>
            <a:latin typeface="Century Gothic"/>
          </a:endParaRPr>
        </a:p>
      </dgm:t>
    </dgm:pt>
    <dgm:pt modelId="{F95585BB-7195-48AE-9FAC-C90EA76BF552}" type="parTrans" cxnId="{B13899CB-5127-4FDE-A4DC-764E0CD00F06}">
      <dgm:prSet/>
      <dgm:spPr/>
      <dgm:t>
        <a:bodyPr/>
        <a:lstStyle/>
        <a:p>
          <a:endParaRPr lang="en-US"/>
        </a:p>
      </dgm:t>
    </dgm:pt>
    <dgm:pt modelId="{7D2A376D-C6CE-4250-AF8B-EFFC52B09774}" type="sibTrans" cxnId="{B13899CB-5127-4FDE-A4DC-764E0CD00F06}">
      <dgm:prSet/>
      <dgm:spPr/>
      <dgm:t>
        <a:bodyPr/>
        <a:lstStyle/>
        <a:p>
          <a:endParaRPr lang="en-US"/>
        </a:p>
      </dgm:t>
    </dgm:pt>
    <dgm:pt modelId="{87C0B22D-531F-4DDA-ACAA-AA40D8593728}">
      <dgm:prSet phldrT="[Text]" custT="1"/>
      <dgm:spPr/>
      <dgm:t>
        <a:bodyPr/>
        <a:lstStyle/>
        <a:p>
          <a:r>
            <a:rPr lang="en-US" sz="1100" b="0" i="0"/>
            <a:t>Behavioral sciences and related scientific literature provide evidence that there is a </a:t>
          </a:r>
          <a:r>
            <a:rPr lang="en-US" sz="1100" b="1" i="0"/>
            <a:t>close relationship between social media and price fluctuations of cryptocurrencies</a:t>
          </a:r>
          <a:r>
            <a:rPr lang="en-US" sz="1100" b="0" i="0"/>
            <a:t>.</a:t>
          </a:r>
          <a:endParaRPr lang="en-US" sz="1100">
            <a:solidFill>
              <a:schemeClr val="bg1"/>
            </a:solidFill>
            <a:latin typeface="Century Gothic"/>
          </a:endParaRPr>
        </a:p>
      </dgm:t>
    </dgm:pt>
    <dgm:pt modelId="{E4BC5C41-E3D4-4094-ABB1-1A23647B305C}" type="parTrans" cxnId="{721A0C69-C9DE-43E5-A968-85DA37CA4CB7}">
      <dgm:prSet/>
      <dgm:spPr/>
      <dgm:t>
        <a:bodyPr/>
        <a:lstStyle/>
        <a:p>
          <a:endParaRPr lang="en-US"/>
        </a:p>
      </dgm:t>
    </dgm:pt>
    <dgm:pt modelId="{A88488B8-2DEE-4360-9964-CDE544E0E575}" type="sibTrans" cxnId="{721A0C69-C9DE-43E5-A968-85DA37CA4CB7}">
      <dgm:prSet/>
      <dgm:spPr/>
      <dgm:t>
        <a:bodyPr/>
        <a:lstStyle/>
        <a:p>
          <a:endParaRPr lang="en-US"/>
        </a:p>
      </dgm:t>
    </dgm:pt>
    <dgm:pt modelId="{34401FC6-B58F-43F4-991E-8EBC9EDE8DB4}">
      <dgm:prSet phldrT="[Text]" custT="1"/>
      <dgm:spPr/>
      <dgm:t>
        <a:bodyPr/>
        <a:lstStyle/>
        <a:p>
          <a:endParaRPr lang="en-US" sz="1100">
            <a:solidFill>
              <a:schemeClr val="bg1"/>
            </a:solidFill>
            <a:latin typeface="Century Gothic"/>
          </a:endParaRPr>
        </a:p>
      </dgm:t>
    </dgm:pt>
    <dgm:pt modelId="{A17BEE55-13D5-4310-A397-6348A8FCCA3B}" type="parTrans" cxnId="{50C6F7A8-98CF-405A-9009-A8000F93E3FE}">
      <dgm:prSet/>
      <dgm:spPr/>
      <dgm:t>
        <a:bodyPr/>
        <a:lstStyle/>
        <a:p>
          <a:endParaRPr lang="en-US"/>
        </a:p>
      </dgm:t>
    </dgm:pt>
    <dgm:pt modelId="{50E62AF5-3006-4D9D-95E8-93F7B7FEEDD2}" type="sibTrans" cxnId="{50C6F7A8-98CF-405A-9009-A8000F93E3FE}">
      <dgm:prSet/>
      <dgm:spPr/>
      <dgm:t>
        <a:bodyPr/>
        <a:lstStyle/>
        <a:p>
          <a:endParaRPr lang="en-US"/>
        </a:p>
      </dgm:t>
    </dgm:pt>
    <dgm:pt modelId="{174EA50F-91F4-4B4A-A304-6F18B12B9025}" type="pres">
      <dgm:prSet presAssocID="{5C584460-9E3C-4DF4-BE3E-606BB62EBAA3}" presName="Name0" presStyleCnt="0">
        <dgm:presLayoutVars>
          <dgm:dir/>
          <dgm:animLvl val="lvl"/>
          <dgm:resizeHandles val="exact"/>
        </dgm:presLayoutVars>
      </dgm:prSet>
      <dgm:spPr/>
    </dgm:pt>
    <dgm:pt modelId="{C92DAE11-2EE6-4C9B-A3A2-6FAD8B0C60D5}" type="pres">
      <dgm:prSet presAssocID="{5C584460-9E3C-4DF4-BE3E-606BB62EBAA3}" presName="tSp" presStyleCnt="0"/>
      <dgm:spPr/>
    </dgm:pt>
    <dgm:pt modelId="{391E5095-F3AF-449A-9191-E3082ACC7787}" type="pres">
      <dgm:prSet presAssocID="{5C584460-9E3C-4DF4-BE3E-606BB62EBAA3}" presName="bSp" presStyleCnt="0"/>
      <dgm:spPr/>
    </dgm:pt>
    <dgm:pt modelId="{43C1027B-8C95-40BA-B264-6E4F67857E62}" type="pres">
      <dgm:prSet presAssocID="{5C584460-9E3C-4DF4-BE3E-606BB62EBAA3}" presName="process" presStyleCnt="0"/>
      <dgm:spPr/>
    </dgm:pt>
    <dgm:pt modelId="{FBB2C140-8CE9-48DE-852B-BDBCAD891167}" type="pres">
      <dgm:prSet presAssocID="{6D6B2EA6-BFAB-4B68-B1E8-88A478936758}" presName="composite1" presStyleCnt="0"/>
      <dgm:spPr/>
    </dgm:pt>
    <dgm:pt modelId="{A9578F95-9BED-4252-A9F5-B6268BB08D22}" type="pres">
      <dgm:prSet presAssocID="{6D6B2EA6-BFAB-4B68-B1E8-88A478936758}" presName="dummyNode1" presStyleLbl="node1" presStyleIdx="0" presStyleCnt="3"/>
      <dgm:spPr/>
    </dgm:pt>
    <dgm:pt modelId="{E030460D-8B66-4C3E-8135-E39D4043CC6A}" type="pres">
      <dgm:prSet presAssocID="{6D6B2EA6-BFAB-4B68-B1E8-88A478936758}" presName="childNode1" presStyleLbl="bgAcc1" presStyleIdx="0" presStyleCnt="3" custScaleY="119795" custLinFactNeighborX="-16555" custLinFactNeighborY="-10140">
        <dgm:presLayoutVars>
          <dgm:bulletEnabled val="1"/>
        </dgm:presLayoutVars>
      </dgm:prSet>
      <dgm:spPr/>
    </dgm:pt>
    <dgm:pt modelId="{6CCDA915-3C7F-48AE-979E-04AA189D6A9B}" type="pres">
      <dgm:prSet presAssocID="{6D6B2EA6-BFAB-4B68-B1E8-88A478936758}" presName="childNode1tx" presStyleLbl="bgAcc1" presStyleIdx="0" presStyleCnt="3">
        <dgm:presLayoutVars>
          <dgm:bulletEnabled val="1"/>
        </dgm:presLayoutVars>
      </dgm:prSet>
      <dgm:spPr/>
    </dgm:pt>
    <dgm:pt modelId="{9267C646-73E4-455D-B3BC-A9A390027364}" type="pres">
      <dgm:prSet presAssocID="{6D6B2EA6-BFAB-4B68-B1E8-88A478936758}" presName="parentNode1" presStyleLbl="node1" presStyleIdx="0" presStyleCnt="3" custLinFactNeighborX="16822" custLinFactNeighborY="23851">
        <dgm:presLayoutVars>
          <dgm:chMax val="1"/>
          <dgm:bulletEnabled val="1"/>
        </dgm:presLayoutVars>
      </dgm:prSet>
      <dgm:spPr/>
    </dgm:pt>
    <dgm:pt modelId="{3B889DDF-0625-4DE9-A7F8-E0EF973866A1}" type="pres">
      <dgm:prSet presAssocID="{6D6B2EA6-BFAB-4B68-B1E8-88A478936758}" presName="connSite1" presStyleCnt="0"/>
      <dgm:spPr/>
    </dgm:pt>
    <dgm:pt modelId="{F8E2988D-6AC6-42D1-B519-98329978CC4E}" type="pres">
      <dgm:prSet presAssocID="{1337A397-D500-4BB0-B18B-A9A4992879FB}" presName="Name9" presStyleLbl="sibTrans2D1" presStyleIdx="0" presStyleCnt="2"/>
      <dgm:spPr/>
    </dgm:pt>
    <dgm:pt modelId="{E66398AD-F949-4ECF-825A-65DEADE3B8F9}" type="pres">
      <dgm:prSet presAssocID="{2CD98608-8CF4-4689-909E-EBEB8D787E81}" presName="composite2" presStyleCnt="0"/>
      <dgm:spPr/>
    </dgm:pt>
    <dgm:pt modelId="{8B357ACE-AD21-4A31-B857-509A66ABC2AF}" type="pres">
      <dgm:prSet presAssocID="{2CD98608-8CF4-4689-909E-EBEB8D787E81}" presName="dummyNode2" presStyleLbl="node1" presStyleIdx="0" presStyleCnt="3"/>
      <dgm:spPr/>
    </dgm:pt>
    <dgm:pt modelId="{F2FB82CC-9A41-480F-9CDC-63E7AB304DE3}" type="pres">
      <dgm:prSet presAssocID="{2CD98608-8CF4-4689-909E-EBEB8D787E81}" presName="childNode2" presStyleLbl="bgAcc1" presStyleIdx="1" presStyleCnt="3" custScaleY="119795">
        <dgm:presLayoutVars>
          <dgm:bulletEnabled val="1"/>
        </dgm:presLayoutVars>
      </dgm:prSet>
      <dgm:spPr/>
    </dgm:pt>
    <dgm:pt modelId="{94865CD8-8328-4A46-B4A3-AFD1CC24619B}" type="pres">
      <dgm:prSet presAssocID="{2CD98608-8CF4-4689-909E-EBEB8D787E81}" presName="childNode2tx" presStyleLbl="bgAcc1" presStyleIdx="1" presStyleCnt="3">
        <dgm:presLayoutVars>
          <dgm:bulletEnabled val="1"/>
        </dgm:presLayoutVars>
      </dgm:prSet>
      <dgm:spPr/>
    </dgm:pt>
    <dgm:pt modelId="{ADACD2F0-57CF-4F6C-8978-3B64A02238BF}" type="pres">
      <dgm:prSet presAssocID="{2CD98608-8CF4-4689-909E-EBEB8D787E81}" presName="parentNode2" presStyleLbl="node1" presStyleIdx="1" presStyleCnt="3">
        <dgm:presLayoutVars>
          <dgm:chMax val="0"/>
          <dgm:bulletEnabled val="1"/>
        </dgm:presLayoutVars>
      </dgm:prSet>
      <dgm:spPr/>
    </dgm:pt>
    <dgm:pt modelId="{3674F7B8-DE08-4DEF-9209-42FF266F4DD7}" type="pres">
      <dgm:prSet presAssocID="{2CD98608-8CF4-4689-909E-EBEB8D787E81}" presName="connSite2" presStyleCnt="0"/>
      <dgm:spPr/>
    </dgm:pt>
    <dgm:pt modelId="{71832AB2-DE99-43FD-99A9-B232CA5FA192}" type="pres">
      <dgm:prSet presAssocID="{CCDC4BAA-CCD6-49F1-91B5-9CB4BDBC8030}" presName="Name18" presStyleLbl="sibTrans2D1" presStyleIdx="1" presStyleCnt="2"/>
      <dgm:spPr/>
    </dgm:pt>
    <dgm:pt modelId="{C6487229-E9DC-41D5-AB9A-860019702A11}" type="pres">
      <dgm:prSet presAssocID="{531BCFD0-2876-47EA-BF5F-7C21D26EE8FD}" presName="composite1" presStyleCnt="0"/>
      <dgm:spPr/>
    </dgm:pt>
    <dgm:pt modelId="{B8085D78-94B2-4DB9-9982-4929D7C97F46}" type="pres">
      <dgm:prSet presAssocID="{531BCFD0-2876-47EA-BF5F-7C21D26EE8FD}" presName="dummyNode1" presStyleLbl="node1" presStyleIdx="1" presStyleCnt="3"/>
      <dgm:spPr/>
    </dgm:pt>
    <dgm:pt modelId="{F5A13702-662B-46C0-95A6-D789A806A2D3}" type="pres">
      <dgm:prSet presAssocID="{531BCFD0-2876-47EA-BF5F-7C21D26EE8FD}" presName="childNode1" presStyleLbl="bgAcc1" presStyleIdx="2" presStyleCnt="3" custScaleY="119834" custLinFactNeighborY="-1464">
        <dgm:presLayoutVars>
          <dgm:bulletEnabled val="1"/>
        </dgm:presLayoutVars>
      </dgm:prSet>
      <dgm:spPr/>
    </dgm:pt>
    <dgm:pt modelId="{5AD28A06-91FB-4A1F-BFEC-344466CD4ADE}" type="pres">
      <dgm:prSet presAssocID="{531BCFD0-2876-47EA-BF5F-7C21D26EE8FD}" presName="childNode1tx" presStyleLbl="bgAcc1" presStyleIdx="2" presStyleCnt="3">
        <dgm:presLayoutVars>
          <dgm:bulletEnabled val="1"/>
        </dgm:presLayoutVars>
      </dgm:prSet>
      <dgm:spPr/>
    </dgm:pt>
    <dgm:pt modelId="{0225EF49-1862-4050-936D-37E34AB64862}" type="pres">
      <dgm:prSet presAssocID="{531BCFD0-2876-47EA-BF5F-7C21D26EE8FD}" presName="parentNode1" presStyleLbl="node1" presStyleIdx="2" presStyleCnt="3" custLinFactNeighborX="10213" custLinFactNeighborY="54094">
        <dgm:presLayoutVars>
          <dgm:chMax val="1"/>
          <dgm:bulletEnabled val="1"/>
        </dgm:presLayoutVars>
      </dgm:prSet>
      <dgm:spPr/>
    </dgm:pt>
    <dgm:pt modelId="{3DF84BE9-0D00-41C0-A42B-092F4C690102}" type="pres">
      <dgm:prSet presAssocID="{531BCFD0-2876-47EA-BF5F-7C21D26EE8FD}" presName="connSite1" presStyleCnt="0"/>
      <dgm:spPr/>
    </dgm:pt>
  </dgm:ptLst>
  <dgm:cxnLst>
    <dgm:cxn modelId="{4AD89804-0528-4FC0-BBC7-8409AFAFFF9C}" type="presOf" srcId="{69FCFA17-9962-47EE-891C-E5DAAC402981}" destId="{5AD28A06-91FB-4A1F-BFEC-344466CD4ADE}" srcOrd="1" destOrd="5" presId="urn:microsoft.com/office/officeart/2005/8/layout/hProcess4"/>
    <dgm:cxn modelId="{22B7EA0A-392F-4D6C-9CDF-49AF591DCEEA}" srcId="{531BCFD0-2876-47EA-BF5F-7C21D26EE8FD}" destId="{213438AC-78E1-4331-99AB-4F4E67B1366E}" srcOrd="3" destOrd="0" parTransId="{459B6CE2-63FD-45E5-AB34-1D5458CC66AA}" sibTransId="{096C3B93-914D-4D64-80FA-EB6D313639E3}"/>
    <dgm:cxn modelId="{C6604211-C062-4B17-AE87-10BAB99D364F}" srcId="{5C584460-9E3C-4DF4-BE3E-606BB62EBAA3}" destId="{6D6B2EA6-BFAB-4B68-B1E8-88A478936758}" srcOrd="0" destOrd="0" parTransId="{0D751031-C959-47DA-83E9-20B3ED72B876}" sibTransId="{1337A397-D500-4BB0-B18B-A9A4992879FB}"/>
    <dgm:cxn modelId="{79F70115-B93B-4663-A2F6-102CBBA82709}" srcId="{5C584460-9E3C-4DF4-BE3E-606BB62EBAA3}" destId="{2CD98608-8CF4-4689-909E-EBEB8D787E81}" srcOrd="1" destOrd="0" parTransId="{0AB2E8B1-DB7E-440F-84DB-9D7D44122C14}" sibTransId="{CCDC4BAA-CCD6-49F1-91B5-9CB4BDBC8030}"/>
    <dgm:cxn modelId="{8FB21F1F-E8D8-435C-AB46-02F69B9868D8}" type="presOf" srcId="{FF871725-C755-4968-915A-39DC66FA1E66}" destId="{94865CD8-8328-4A46-B4A3-AFD1CC24619B}" srcOrd="1" destOrd="3" presId="urn:microsoft.com/office/officeart/2005/8/layout/hProcess4"/>
    <dgm:cxn modelId="{0E91661F-E03B-4818-AE31-7FFD93E77815}" type="presOf" srcId="{FF871725-C755-4968-915A-39DC66FA1E66}" destId="{F2FB82CC-9A41-480F-9CDC-63E7AB304DE3}" srcOrd="0" destOrd="3" presId="urn:microsoft.com/office/officeart/2005/8/layout/hProcess4"/>
    <dgm:cxn modelId="{868D8620-ABE2-41B7-A5E1-1C4E3DD6FDD1}" type="presOf" srcId="{2CD98608-8CF4-4689-909E-EBEB8D787E81}" destId="{ADACD2F0-57CF-4F6C-8978-3B64A02238BF}" srcOrd="0" destOrd="0" presId="urn:microsoft.com/office/officeart/2005/8/layout/hProcess4"/>
    <dgm:cxn modelId="{14DDC725-7473-404A-89A3-AF5CFCC40235}" type="presOf" srcId="{C89DE207-8B21-4E38-9694-77D34C675927}" destId="{F2FB82CC-9A41-480F-9CDC-63E7AB304DE3}" srcOrd="0" destOrd="1" presId="urn:microsoft.com/office/officeart/2005/8/layout/hProcess4"/>
    <dgm:cxn modelId="{3B0ECF26-72FF-4996-A4B3-23B0225C0834}" type="presOf" srcId="{87C0B22D-531F-4DDA-ACAA-AA40D8593728}" destId="{6CCDA915-3C7F-48AE-979E-04AA189D6A9B}" srcOrd="1" destOrd="2" presId="urn:microsoft.com/office/officeart/2005/8/layout/hProcess4"/>
    <dgm:cxn modelId="{13A68F28-77A2-4087-A5FC-249EAAC957A3}" type="presOf" srcId="{1C0781B3-3862-40F1-90EF-6CA425E4A84C}" destId="{5AD28A06-91FB-4A1F-BFEC-344466CD4ADE}" srcOrd="1" destOrd="2" presId="urn:microsoft.com/office/officeart/2005/8/layout/hProcess4"/>
    <dgm:cxn modelId="{E7F2862E-59A6-494B-AD93-49DD57769F3B}" type="presOf" srcId="{1F151ACF-6D42-4143-82CE-A5804EE74ADF}" destId="{F5A13702-662B-46C0-95A6-D789A806A2D3}" srcOrd="0" destOrd="0" presId="urn:microsoft.com/office/officeart/2005/8/layout/hProcess4"/>
    <dgm:cxn modelId="{32A35C36-CB61-4894-A309-7450ABA26C1F}" type="presOf" srcId="{1C0781B3-3862-40F1-90EF-6CA425E4A84C}" destId="{F5A13702-662B-46C0-95A6-D789A806A2D3}" srcOrd="0" destOrd="2" presId="urn:microsoft.com/office/officeart/2005/8/layout/hProcess4"/>
    <dgm:cxn modelId="{B5479937-F6E4-45D2-B489-FC4EAEE4012E}" type="presOf" srcId="{E58B8DCB-EACD-4C38-9E2F-A642746DC7A7}" destId="{6CCDA915-3C7F-48AE-979E-04AA189D6A9B}" srcOrd="1" destOrd="0" presId="urn:microsoft.com/office/officeart/2005/8/layout/hProcess4"/>
    <dgm:cxn modelId="{20B78539-813E-4B0F-83A1-DD226E8705C6}" type="presOf" srcId="{262EF7D1-8345-49B6-B242-3DCD6EE64A96}" destId="{F2FB82CC-9A41-480F-9CDC-63E7AB304DE3}" srcOrd="0" destOrd="2" presId="urn:microsoft.com/office/officeart/2005/8/layout/hProcess4"/>
    <dgm:cxn modelId="{A0F1323E-84C8-4E3A-A841-F613B024C2A4}" type="presOf" srcId="{E58B8DCB-EACD-4C38-9E2F-A642746DC7A7}" destId="{E030460D-8B66-4C3E-8135-E39D4043CC6A}" srcOrd="0" destOrd="0" presId="urn:microsoft.com/office/officeart/2005/8/layout/hProcess4"/>
    <dgm:cxn modelId="{BA0A3C3E-2FEE-483C-B64E-A960D27ED80A}" type="presOf" srcId="{C816C52E-338B-4A98-A2B2-4598B9D2F681}" destId="{F2FB82CC-9A41-480F-9CDC-63E7AB304DE3}" srcOrd="0" destOrd="4" presId="urn:microsoft.com/office/officeart/2005/8/layout/hProcess4"/>
    <dgm:cxn modelId="{3D57925B-59E1-4FA2-928B-BC4E6E18EED7}" type="presOf" srcId="{641FED56-39B3-4C6F-86DF-19B4CD238A92}" destId="{5AD28A06-91FB-4A1F-BFEC-344466CD4ADE}" srcOrd="1" destOrd="1" presId="urn:microsoft.com/office/officeart/2005/8/layout/hProcess4"/>
    <dgm:cxn modelId="{9D136B5E-0A60-48F1-9235-6DA6465EB980}" srcId="{531BCFD0-2876-47EA-BF5F-7C21D26EE8FD}" destId="{1C0781B3-3862-40F1-90EF-6CA425E4A84C}" srcOrd="2" destOrd="0" parTransId="{7EF2CFF8-41B7-47E1-AE6B-4F0893B63DAC}" sibTransId="{253466E0-0DC0-441F-9902-333DA45798C3}"/>
    <dgm:cxn modelId="{44E3E345-1D5D-4FCE-84E7-DAFF28BF0CD4}" type="presOf" srcId="{079B6B78-D495-4762-9B87-11E23C27F367}" destId="{6CCDA915-3C7F-48AE-979E-04AA189D6A9B}" srcOrd="1" destOrd="4" presId="urn:microsoft.com/office/officeart/2005/8/layout/hProcess4"/>
    <dgm:cxn modelId="{721A0C69-C9DE-43E5-A968-85DA37CA4CB7}" srcId="{6D6B2EA6-BFAB-4B68-B1E8-88A478936758}" destId="{87C0B22D-531F-4DDA-ACAA-AA40D8593728}" srcOrd="2" destOrd="0" parTransId="{E4BC5C41-E3D4-4094-ABB1-1A23647B305C}" sibTransId="{A88488B8-2DEE-4360-9964-CDE544E0E575}"/>
    <dgm:cxn modelId="{782E034A-6E40-482E-8A32-2D9969561482}" type="presOf" srcId="{54FEADC2-6B13-4F18-B701-678DFE40E353}" destId="{E030460D-8B66-4C3E-8135-E39D4043CC6A}" srcOrd="0" destOrd="3" presId="urn:microsoft.com/office/officeart/2005/8/layout/hProcess4"/>
    <dgm:cxn modelId="{0BD3234A-36AC-4E14-BDDA-8B7F91859546}" type="presOf" srcId="{5C584460-9E3C-4DF4-BE3E-606BB62EBAA3}" destId="{174EA50F-91F4-4B4A-A304-6F18B12B9025}" srcOrd="0" destOrd="0" presId="urn:microsoft.com/office/officeart/2005/8/layout/hProcess4"/>
    <dgm:cxn modelId="{BB67474B-8167-4285-9A46-E7E734307AA7}" type="presOf" srcId="{34401FC6-B58F-43F4-991E-8EBC9EDE8DB4}" destId="{6CCDA915-3C7F-48AE-979E-04AA189D6A9B}" srcOrd="1" destOrd="1" presId="urn:microsoft.com/office/officeart/2005/8/layout/hProcess4"/>
    <dgm:cxn modelId="{55B1254E-99B6-48F7-8409-7E9C19CD52B4}" type="presOf" srcId="{34401FC6-B58F-43F4-991E-8EBC9EDE8DB4}" destId="{E030460D-8B66-4C3E-8135-E39D4043CC6A}" srcOrd="0" destOrd="1" presId="urn:microsoft.com/office/officeart/2005/8/layout/hProcess4"/>
    <dgm:cxn modelId="{495DB850-DF66-421B-9AA0-89092390233E}" srcId="{2CD98608-8CF4-4689-909E-EBEB8D787E81}" destId="{FF871725-C755-4968-915A-39DC66FA1E66}" srcOrd="3" destOrd="0" parTransId="{2A91268F-CDF3-4DBC-94E4-953D78450554}" sibTransId="{3E86F5C6-7FB7-4409-A238-60A0FAEEB8F3}"/>
    <dgm:cxn modelId="{92082A76-C379-414F-A2DB-E4A4687EDEA4}" type="presOf" srcId="{32EFBDD7-857B-44B1-8AC8-AAB3913743EE}" destId="{5AD28A06-91FB-4A1F-BFEC-344466CD4ADE}" srcOrd="1" destOrd="6" presId="urn:microsoft.com/office/officeart/2005/8/layout/hProcess4"/>
    <dgm:cxn modelId="{72C0B47A-4BA8-4CDD-BC5D-277E8231D1ED}" type="presOf" srcId="{1F151ACF-6D42-4143-82CE-A5804EE74ADF}" destId="{5AD28A06-91FB-4A1F-BFEC-344466CD4ADE}" srcOrd="1" destOrd="0" presId="urn:microsoft.com/office/officeart/2005/8/layout/hProcess4"/>
    <dgm:cxn modelId="{43CE567B-6563-44A4-8DA9-0DED52EDB415}" type="presOf" srcId="{213438AC-78E1-4331-99AB-4F4E67B1366E}" destId="{5AD28A06-91FB-4A1F-BFEC-344466CD4ADE}" srcOrd="1" destOrd="3" presId="urn:microsoft.com/office/officeart/2005/8/layout/hProcess4"/>
    <dgm:cxn modelId="{0546957C-FFAA-4435-8BDD-4D6EC15E1F3F}" srcId="{2CD98608-8CF4-4689-909E-EBEB8D787E81}" destId="{C89DE207-8B21-4E38-9694-77D34C675927}" srcOrd="1" destOrd="0" parTransId="{9C3AC934-7530-4953-82B0-9A1961424CFF}" sibTransId="{F8FDDE7C-A222-493E-AA34-C6AD6483516A}"/>
    <dgm:cxn modelId="{A04D1A7E-331C-4C1E-ADF5-0E7BF48DBE43}" type="presOf" srcId="{03DFD3BD-CF0C-45A2-A05F-B1FF5B0EA82F}" destId="{F2FB82CC-9A41-480F-9CDC-63E7AB304DE3}" srcOrd="0" destOrd="5" presId="urn:microsoft.com/office/officeart/2005/8/layout/hProcess4"/>
    <dgm:cxn modelId="{97A82C80-7745-408D-8E8B-605417F7A059}" type="presOf" srcId="{87C0B22D-531F-4DDA-ACAA-AA40D8593728}" destId="{E030460D-8B66-4C3E-8135-E39D4043CC6A}" srcOrd="0" destOrd="2" presId="urn:microsoft.com/office/officeart/2005/8/layout/hProcess4"/>
    <dgm:cxn modelId="{CDF15081-C31E-4C2B-8C62-E2FF6B15D001}" srcId="{6D6B2EA6-BFAB-4B68-B1E8-88A478936758}" destId="{E58B8DCB-EACD-4C38-9E2F-A642746DC7A7}" srcOrd="0" destOrd="0" parTransId="{5A303474-005D-4B4D-B417-A1B063A5FDBC}" sibTransId="{3E021D60-4A54-40DE-A607-35E287910FDB}"/>
    <dgm:cxn modelId="{E8780285-A87F-4A73-832B-0E3543515FA7}" srcId="{531BCFD0-2876-47EA-BF5F-7C21D26EE8FD}" destId="{32EFBDD7-857B-44B1-8AC8-AAB3913743EE}" srcOrd="6" destOrd="0" parTransId="{2AF33351-4AB5-40A0-85EF-C1A7D04176A6}" sibTransId="{83941F15-8D57-4492-BE3F-861891BBB687}"/>
    <dgm:cxn modelId="{F378C487-272D-425D-82FE-D85CFCC0F8FD}" type="presOf" srcId="{32EFBDD7-857B-44B1-8AC8-AAB3913743EE}" destId="{F5A13702-662B-46C0-95A6-D789A806A2D3}" srcOrd="0" destOrd="6" presId="urn:microsoft.com/office/officeart/2005/8/layout/hProcess4"/>
    <dgm:cxn modelId="{1F82B68C-6EE6-497C-A312-E46FDEF31B35}" type="presOf" srcId="{2DFAE19A-84BE-44D2-8EEA-897C4F350741}" destId="{94865CD8-8328-4A46-B4A3-AFD1CC24619B}" srcOrd="1" destOrd="0" presId="urn:microsoft.com/office/officeart/2005/8/layout/hProcess4"/>
    <dgm:cxn modelId="{E7483E90-D7A5-4F7C-A7EB-CB94BC5C23C2}" srcId="{2CD98608-8CF4-4689-909E-EBEB8D787E81}" destId="{C816C52E-338B-4A98-A2B2-4598B9D2F681}" srcOrd="4" destOrd="0" parTransId="{CCF277EC-CA66-4D76-A800-B4DF017D5B37}" sibTransId="{FAEBD3D3-1EC4-4C69-98F2-CD585C08E784}"/>
    <dgm:cxn modelId="{14E11F95-9A21-433F-B5D3-5BBD64922BA5}" type="presOf" srcId="{03DFD3BD-CF0C-45A2-A05F-B1FF5B0EA82F}" destId="{94865CD8-8328-4A46-B4A3-AFD1CC24619B}" srcOrd="1" destOrd="5" presId="urn:microsoft.com/office/officeart/2005/8/layout/hProcess4"/>
    <dgm:cxn modelId="{68CD089C-2D1B-4072-AE81-14FC6F34AC7A}" srcId="{2CD98608-8CF4-4689-909E-EBEB8D787E81}" destId="{262EF7D1-8345-49B6-B242-3DCD6EE64A96}" srcOrd="2" destOrd="0" parTransId="{19734D04-2097-4C18-B4C1-615A6B803BD1}" sibTransId="{E3647193-81CF-42A1-BF83-ED001C16CA83}"/>
    <dgm:cxn modelId="{813106A0-93AF-4792-A146-28C62F51514B}" srcId="{531BCFD0-2876-47EA-BF5F-7C21D26EE8FD}" destId="{1F151ACF-6D42-4143-82CE-A5804EE74ADF}" srcOrd="0" destOrd="0" parTransId="{4F6EB0E7-321E-4E1C-A7D7-40B244A0A5A4}" sibTransId="{FDEB0F55-92C1-42D2-A9FF-9B8DAE52D8FE}"/>
    <dgm:cxn modelId="{70C374A2-3A20-4850-B56C-67E9C1466923}" srcId="{531BCFD0-2876-47EA-BF5F-7C21D26EE8FD}" destId="{69FCFA17-9962-47EE-891C-E5DAAC402981}" srcOrd="5" destOrd="0" parTransId="{74F9BAA8-08EF-40C6-B74B-9F42C2009F62}" sibTransId="{DF95C26E-78B4-4045-A750-259AC8357A8C}"/>
    <dgm:cxn modelId="{78BAE8A6-DABC-4D81-9A14-84318F85F7B9}" srcId="{5C584460-9E3C-4DF4-BE3E-606BB62EBAA3}" destId="{531BCFD0-2876-47EA-BF5F-7C21D26EE8FD}" srcOrd="2" destOrd="0" parTransId="{B39E1E49-363A-4EF4-9EF4-E1C00314EA1B}" sibTransId="{7E2D2B6F-1348-4BE3-B0AF-8713F86E28C6}"/>
    <dgm:cxn modelId="{50C6F7A8-98CF-405A-9009-A8000F93E3FE}" srcId="{6D6B2EA6-BFAB-4B68-B1E8-88A478936758}" destId="{34401FC6-B58F-43F4-991E-8EBC9EDE8DB4}" srcOrd="1" destOrd="0" parTransId="{A17BEE55-13D5-4310-A397-6348A8FCCA3B}" sibTransId="{50E62AF5-3006-4D9D-95E8-93F7B7FEEDD2}"/>
    <dgm:cxn modelId="{D609ECAE-0A3F-4A05-94D0-41B2972EFADF}" srcId="{6D6B2EA6-BFAB-4B68-B1E8-88A478936758}" destId="{079B6B78-D495-4762-9B87-11E23C27F367}" srcOrd="4" destOrd="0" parTransId="{0B8844C7-57E3-4B60-AF15-1206458CADF8}" sibTransId="{31A4C67E-E616-4425-A57C-F11FE7483CE0}"/>
    <dgm:cxn modelId="{EED930B1-0D84-4376-BC17-74DD7565C254}" type="presOf" srcId="{C816C52E-338B-4A98-A2B2-4598B9D2F681}" destId="{94865CD8-8328-4A46-B4A3-AFD1CC24619B}" srcOrd="1" destOrd="4" presId="urn:microsoft.com/office/officeart/2005/8/layout/hProcess4"/>
    <dgm:cxn modelId="{DEFC3FB4-E247-46FD-B9C0-6C17A6CD4ACE}" type="presOf" srcId="{531BCFD0-2876-47EA-BF5F-7C21D26EE8FD}" destId="{0225EF49-1862-4050-936D-37E34AB64862}" srcOrd="0" destOrd="0" presId="urn:microsoft.com/office/officeart/2005/8/layout/hProcess4"/>
    <dgm:cxn modelId="{57020FB6-D4B6-4AC9-8C3A-13E0C2FF1132}" srcId="{2CD98608-8CF4-4689-909E-EBEB8D787E81}" destId="{2DFAE19A-84BE-44D2-8EEA-897C4F350741}" srcOrd="0" destOrd="0" parTransId="{E029B8C0-750E-4CB6-8FF7-4CEC7924C5ED}" sibTransId="{EF2E6C7C-7F09-4409-90CB-5EB92F3A2805}"/>
    <dgm:cxn modelId="{3A6641BA-322A-49AD-AF55-7A023697C1B0}" type="presOf" srcId="{54FEADC2-6B13-4F18-B701-678DFE40E353}" destId="{6CCDA915-3C7F-48AE-979E-04AA189D6A9B}" srcOrd="1" destOrd="3" presId="urn:microsoft.com/office/officeart/2005/8/layout/hProcess4"/>
    <dgm:cxn modelId="{7F360CC4-DF7B-4371-AB80-BDE59C6F7A15}" type="presOf" srcId="{1337A397-D500-4BB0-B18B-A9A4992879FB}" destId="{F8E2988D-6AC6-42D1-B519-98329978CC4E}" srcOrd="0" destOrd="0" presId="urn:microsoft.com/office/officeart/2005/8/layout/hProcess4"/>
    <dgm:cxn modelId="{16E8F6C7-8453-4CEF-8683-743AB5FD1EE1}" srcId="{531BCFD0-2876-47EA-BF5F-7C21D26EE8FD}" destId="{550F644F-2708-4360-A45E-E5192C4EBFF4}" srcOrd="4" destOrd="0" parTransId="{FF00D030-3B1B-47C6-8704-7D7B98DACB75}" sibTransId="{A207F285-CB88-4558-ABB1-A6D9E14D1373}"/>
    <dgm:cxn modelId="{02C744CB-090D-4A2F-BE5D-6EA8E9B016A2}" srcId="{531BCFD0-2876-47EA-BF5F-7C21D26EE8FD}" destId="{641FED56-39B3-4C6F-86DF-19B4CD238A92}" srcOrd="1" destOrd="0" parTransId="{52FC731A-73A5-4015-B3E9-B20862B2A3BD}" sibTransId="{06EEB56A-0033-4D4E-BF6B-089702AA6559}"/>
    <dgm:cxn modelId="{B13899CB-5127-4FDE-A4DC-764E0CD00F06}" srcId="{6D6B2EA6-BFAB-4B68-B1E8-88A478936758}" destId="{54FEADC2-6B13-4F18-B701-678DFE40E353}" srcOrd="3" destOrd="0" parTransId="{F95585BB-7195-48AE-9FAC-C90EA76BF552}" sibTransId="{7D2A376D-C6CE-4250-AF8B-EFFC52B09774}"/>
    <dgm:cxn modelId="{4E90EAD9-AD20-4B98-AA57-8C21B5D5A261}" type="presOf" srcId="{550F644F-2708-4360-A45E-E5192C4EBFF4}" destId="{5AD28A06-91FB-4A1F-BFEC-344466CD4ADE}" srcOrd="1" destOrd="4" presId="urn:microsoft.com/office/officeart/2005/8/layout/hProcess4"/>
    <dgm:cxn modelId="{A75F2EDC-0AF3-424B-A45A-C2342DA14707}" type="presOf" srcId="{6D6B2EA6-BFAB-4B68-B1E8-88A478936758}" destId="{9267C646-73E4-455D-B3BC-A9A390027364}" srcOrd="0" destOrd="0" presId="urn:microsoft.com/office/officeart/2005/8/layout/hProcess4"/>
    <dgm:cxn modelId="{D6E03DE1-39B6-4BD0-9FB9-5201F29BCFE9}" type="presOf" srcId="{2DFAE19A-84BE-44D2-8EEA-897C4F350741}" destId="{F2FB82CC-9A41-480F-9CDC-63E7AB304DE3}" srcOrd="0" destOrd="0" presId="urn:microsoft.com/office/officeart/2005/8/layout/hProcess4"/>
    <dgm:cxn modelId="{CD616FE1-77AB-4E1D-9186-D776B88FB77C}" type="presOf" srcId="{262EF7D1-8345-49B6-B242-3DCD6EE64A96}" destId="{94865CD8-8328-4A46-B4A3-AFD1CC24619B}" srcOrd="1" destOrd="2" presId="urn:microsoft.com/office/officeart/2005/8/layout/hProcess4"/>
    <dgm:cxn modelId="{BA6E1FE2-3BDE-48EB-973B-23C9F00CD51B}" type="presOf" srcId="{550F644F-2708-4360-A45E-E5192C4EBFF4}" destId="{F5A13702-662B-46C0-95A6-D789A806A2D3}" srcOrd="0" destOrd="4" presId="urn:microsoft.com/office/officeart/2005/8/layout/hProcess4"/>
    <dgm:cxn modelId="{4281E0E7-D68D-476F-9018-12E81AE6C2C3}" type="presOf" srcId="{213438AC-78E1-4331-99AB-4F4E67B1366E}" destId="{F5A13702-662B-46C0-95A6-D789A806A2D3}" srcOrd="0" destOrd="3" presId="urn:microsoft.com/office/officeart/2005/8/layout/hProcess4"/>
    <dgm:cxn modelId="{4FE747ED-C441-4A28-857E-56C3E4D1AE38}" type="presOf" srcId="{CCDC4BAA-CCD6-49F1-91B5-9CB4BDBC8030}" destId="{71832AB2-DE99-43FD-99A9-B232CA5FA192}" srcOrd="0" destOrd="0" presId="urn:microsoft.com/office/officeart/2005/8/layout/hProcess4"/>
    <dgm:cxn modelId="{1C3750F1-DF4B-4F7C-9707-730159C0F939}" srcId="{2CD98608-8CF4-4689-909E-EBEB8D787E81}" destId="{03DFD3BD-CF0C-45A2-A05F-B1FF5B0EA82F}" srcOrd="5" destOrd="0" parTransId="{51C2BF6E-D520-475C-A6B1-2D7151B3D172}" sibTransId="{78C4CE31-1D84-4B23-A32B-6D5CC76A78CC}"/>
    <dgm:cxn modelId="{4039A5F2-B801-49AF-83F8-197FAC7993F5}" type="presOf" srcId="{641FED56-39B3-4C6F-86DF-19B4CD238A92}" destId="{F5A13702-662B-46C0-95A6-D789A806A2D3}" srcOrd="0" destOrd="1" presId="urn:microsoft.com/office/officeart/2005/8/layout/hProcess4"/>
    <dgm:cxn modelId="{1A764DF7-E227-4BF8-97ED-7AC454353404}" type="presOf" srcId="{C89DE207-8B21-4E38-9694-77D34C675927}" destId="{94865CD8-8328-4A46-B4A3-AFD1CC24619B}" srcOrd="1" destOrd="1" presId="urn:microsoft.com/office/officeart/2005/8/layout/hProcess4"/>
    <dgm:cxn modelId="{6609FAF9-C796-41CD-9CFE-487ECF3817B6}" type="presOf" srcId="{079B6B78-D495-4762-9B87-11E23C27F367}" destId="{E030460D-8B66-4C3E-8135-E39D4043CC6A}" srcOrd="0" destOrd="4" presId="urn:microsoft.com/office/officeart/2005/8/layout/hProcess4"/>
    <dgm:cxn modelId="{694264FF-F135-4F78-B10E-10630D1339C6}" type="presOf" srcId="{69FCFA17-9962-47EE-891C-E5DAAC402981}" destId="{F5A13702-662B-46C0-95A6-D789A806A2D3}" srcOrd="0" destOrd="5" presId="urn:microsoft.com/office/officeart/2005/8/layout/hProcess4"/>
    <dgm:cxn modelId="{42EF3F09-C385-4224-A59A-E3BC89BA37A3}" type="presParOf" srcId="{174EA50F-91F4-4B4A-A304-6F18B12B9025}" destId="{C92DAE11-2EE6-4C9B-A3A2-6FAD8B0C60D5}" srcOrd="0" destOrd="0" presId="urn:microsoft.com/office/officeart/2005/8/layout/hProcess4"/>
    <dgm:cxn modelId="{4610DB5F-A3C6-4352-B655-A457CF46D444}" type="presParOf" srcId="{174EA50F-91F4-4B4A-A304-6F18B12B9025}" destId="{391E5095-F3AF-449A-9191-E3082ACC7787}" srcOrd="1" destOrd="0" presId="urn:microsoft.com/office/officeart/2005/8/layout/hProcess4"/>
    <dgm:cxn modelId="{F8782359-1D39-44FE-B357-21C82597102A}" type="presParOf" srcId="{174EA50F-91F4-4B4A-A304-6F18B12B9025}" destId="{43C1027B-8C95-40BA-B264-6E4F67857E62}" srcOrd="2" destOrd="0" presId="urn:microsoft.com/office/officeart/2005/8/layout/hProcess4"/>
    <dgm:cxn modelId="{A647D9E8-D10B-437B-9CF9-9643FF539543}" type="presParOf" srcId="{43C1027B-8C95-40BA-B264-6E4F67857E62}" destId="{FBB2C140-8CE9-48DE-852B-BDBCAD891167}" srcOrd="0" destOrd="0" presId="urn:microsoft.com/office/officeart/2005/8/layout/hProcess4"/>
    <dgm:cxn modelId="{88F3E12B-437E-4355-A722-7CCCC402955F}" type="presParOf" srcId="{FBB2C140-8CE9-48DE-852B-BDBCAD891167}" destId="{A9578F95-9BED-4252-A9F5-B6268BB08D22}" srcOrd="0" destOrd="0" presId="urn:microsoft.com/office/officeart/2005/8/layout/hProcess4"/>
    <dgm:cxn modelId="{09A89457-122C-4C87-988F-3B6C01F0FDA9}" type="presParOf" srcId="{FBB2C140-8CE9-48DE-852B-BDBCAD891167}" destId="{E030460D-8B66-4C3E-8135-E39D4043CC6A}" srcOrd="1" destOrd="0" presId="urn:microsoft.com/office/officeart/2005/8/layout/hProcess4"/>
    <dgm:cxn modelId="{1E1ED1D1-F32D-46DC-B992-2305F2CDA07E}" type="presParOf" srcId="{FBB2C140-8CE9-48DE-852B-BDBCAD891167}" destId="{6CCDA915-3C7F-48AE-979E-04AA189D6A9B}" srcOrd="2" destOrd="0" presId="urn:microsoft.com/office/officeart/2005/8/layout/hProcess4"/>
    <dgm:cxn modelId="{91BF90CD-433E-4BC5-8168-DCDB5618BC76}" type="presParOf" srcId="{FBB2C140-8CE9-48DE-852B-BDBCAD891167}" destId="{9267C646-73E4-455D-B3BC-A9A390027364}" srcOrd="3" destOrd="0" presId="urn:microsoft.com/office/officeart/2005/8/layout/hProcess4"/>
    <dgm:cxn modelId="{730E446F-F417-43E7-BE21-2E8CBF990E41}" type="presParOf" srcId="{FBB2C140-8CE9-48DE-852B-BDBCAD891167}" destId="{3B889DDF-0625-4DE9-A7F8-E0EF973866A1}" srcOrd="4" destOrd="0" presId="urn:microsoft.com/office/officeart/2005/8/layout/hProcess4"/>
    <dgm:cxn modelId="{88DF4596-5383-4D6B-94E7-A130F1F3CBC3}" type="presParOf" srcId="{43C1027B-8C95-40BA-B264-6E4F67857E62}" destId="{F8E2988D-6AC6-42D1-B519-98329978CC4E}" srcOrd="1" destOrd="0" presId="urn:microsoft.com/office/officeart/2005/8/layout/hProcess4"/>
    <dgm:cxn modelId="{426F59D4-7D65-4BDD-8FD2-5B1E90BA2769}" type="presParOf" srcId="{43C1027B-8C95-40BA-B264-6E4F67857E62}" destId="{E66398AD-F949-4ECF-825A-65DEADE3B8F9}" srcOrd="2" destOrd="0" presId="urn:microsoft.com/office/officeart/2005/8/layout/hProcess4"/>
    <dgm:cxn modelId="{2E6556C4-A424-4B08-911C-4B71D9206F7E}" type="presParOf" srcId="{E66398AD-F949-4ECF-825A-65DEADE3B8F9}" destId="{8B357ACE-AD21-4A31-B857-509A66ABC2AF}" srcOrd="0" destOrd="0" presId="urn:microsoft.com/office/officeart/2005/8/layout/hProcess4"/>
    <dgm:cxn modelId="{5CD7EF92-FC12-4B97-A965-F682901E9E0C}" type="presParOf" srcId="{E66398AD-F949-4ECF-825A-65DEADE3B8F9}" destId="{F2FB82CC-9A41-480F-9CDC-63E7AB304DE3}" srcOrd="1" destOrd="0" presId="urn:microsoft.com/office/officeart/2005/8/layout/hProcess4"/>
    <dgm:cxn modelId="{9AC51D35-1ED0-4720-ACAE-098DFE81027D}" type="presParOf" srcId="{E66398AD-F949-4ECF-825A-65DEADE3B8F9}" destId="{94865CD8-8328-4A46-B4A3-AFD1CC24619B}" srcOrd="2" destOrd="0" presId="urn:microsoft.com/office/officeart/2005/8/layout/hProcess4"/>
    <dgm:cxn modelId="{B6A25900-1E4C-42A4-8DAE-5B527E68406A}" type="presParOf" srcId="{E66398AD-F949-4ECF-825A-65DEADE3B8F9}" destId="{ADACD2F0-57CF-4F6C-8978-3B64A02238BF}" srcOrd="3" destOrd="0" presId="urn:microsoft.com/office/officeart/2005/8/layout/hProcess4"/>
    <dgm:cxn modelId="{11950D7C-9C64-4C2B-A3E8-E4EE26909257}" type="presParOf" srcId="{E66398AD-F949-4ECF-825A-65DEADE3B8F9}" destId="{3674F7B8-DE08-4DEF-9209-42FF266F4DD7}" srcOrd="4" destOrd="0" presId="urn:microsoft.com/office/officeart/2005/8/layout/hProcess4"/>
    <dgm:cxn modelId="{20E5C68D-C16D-405F-8056-3F36A99B3EBD}" type="presParOf" srcId="{43C1027B-8C95-40BA-B264-6E4F67857E62}" destId="{71832AB2-DE99-43FD-99A9-B232CA5FA192}" srcOrd="3" destOrd="0" presId="urn:microsoft.com/office/officeart/2005/8/layout/hProcess4"/>
    <dgm:cxn modelId="{32415D32-1BFB-4748-A461-658A63710EAE}" type="presParOf" srcId="{43C1027B-8C95-40BA-B264-6E4F67857E62}" destId="{C6487229-E9DC-41D5-AB9A-860019702A11}" srcOrd="4" destOrd="0" presId="urn:microsoft.com/office/officeart/2005/8/layout/hProcess4"/>
    <dgm:cxn modelId="{321B1E15-2ACA-4347-B832-6E66C13C4379}" type="presParOf" srcId="{C6487229-E9DC-41D5-AB9A-860019702A11}" destId="{B8085D78-94B2-4DB9-9982-4929D7C97F46}" srcOrd="0" destOrd="0" presId="urn:microsoft.com/office/officeart/2005/8/layout/hProcess4"/>
    <dgm:cxn modelId="{B9C8C5AC-FC19-452A-B2C3-C346D078627F}" type="presParOf" srcId="{C6487229-E9DC-41D5-AB9A-860019702A11}" destId="{F5A13702-662B-46C0-95A6-D789A806A2D3}" srcOrd="1" destOrd="0" presId="urn:microsoft.com/office/officeart/2005/8/layout/hProcess4"/>
    <dgm:cxn modelId="{10F7A222-BB78-451A-BCF2-07B53DA680E5}" type="presParOf" srcId="{C6487229-E9DC-41D5-AB9A-860019702A11}" destId="{5AD28A06-91FB-4A1F-BFEC-344466CD4ADE}" srcOrd="2" destOrd="0" presId="urn:microsoft.com/office/officeart/2005/8/layout/hProcess4"/>
    <dgm:cxn modelId="{C4D61C0E-BCEB-4510-A6AE-E42F7FD9D8C0}" type="presParOf" srcId="{C6487229-E9DC-41D5-AB9A-860019702A11}" destId="{0225EF49-1862-4050-936D-37E34AB64862}" srcOrd="3" destOrd="0" presId="urn:microsoft.com/office/officeart/2005/8/layout/hProcess4"/>
    <dgm:cxn modelId="{83A710BB-7684-47CF-AE46-A290DD951336}" type="presParOf" srcId="{C6487229-E9DC-41D5-AB9A-860019702A11}" destId="{3DF84BE9-0D00-41C0-A42B-092F4C69010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0714E5-5645-4C8E-8D36-428493A6944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56EF955-0C46-4D8A-B2AA-BF0B64E9947C}">
      <dgm:prSet phldrT="[Text]"/>
      <dgm:spPr/>
      <dgm:t>
        <a:bodyPr/>
        <a:lstStyle/>
        <a:p>
          <a:r>
            <a:rPr lang="en-US"/>
            <a:t>Data sources</a:t>
          </a:r>
        </a:p>
      </dgm:t>
    </dgm:pt>
    <dgm:pt modelId="{F042B291-D588-42D0-A37F-7BBD9175E4F3}" type="parTrans" cxnId="{D9086B7A-CB1B-4289-B2A0-CA85AF1DFCB9}">
      <dgm:prSet/>
      <dgm:spPr/>
      <dgm:t>
        <a:bodyPr/>
        <a:lstStyle/>
        <a:p>
          <a:endParaRPr lang="en-US"/>
        </a:p>
      </dgm:t>
    </dgm:pt>
    <dgm:pt modelId="{23F7A8CB-6EC4-4896-BD8D-01459CC76740}" type="sibTrans" cxnId="{D9086B7A-CB1B-4289-B2A0-CA85AF1DFCB9}">
      <dgm:prSet/>
      <dgm:spPr/>
      <dgm:t>
        <a:bodyPr/>
        <a:lstStyle/>
        <a:p>
          <a:endParaRPr lang="en-US"/>
        </a:p>
      </dgm:t>
    </dgm:pt>
    <dgm:pt modelId="{F03AD0B7-4A1A-4D82-B025-EA3229C889E7}">
      <dgm:prSet phldrT="[Text]"/>
      <dgm:spPr/>
      <dgm:t>
        <a:bodyPr/>
        <a:lstStyle/>
        <a:p>
          <a:r>
            <a:rPr lang="en-US"/>
            <a:t>Ingestion</a:t>
          </a:r>
        </a:p>
      </dgm:t>
    </dgm:pt>
    <dgm:pt modelId="{39D26A7A-9CBE-4010-A669-2CEBEDE03614}" type="parTrans" cxnId="{BA6129E6-E259-4B06-93DD-8F4891374ADB}">
      <dgm:prSet/>
      <dgm:spPr/>
      <dgm:t>
        <a:bodyPr/>
        <a:lstStyle/>
        <a:p>
          <a:endParaRPr lang="en-US"/>
        </a:p>
      </dgm:t>
    </dgm:pt>
    <dgm:pt modelId="{877E9C2F-215A-4FB9-ADEE-11CE08887F4D}" type="sibTrans" cxnId="{BA6129E6-E259-4B06-93DD-8F4891374ADB}">
      <dgm:prSet/>
      <dgm:spPr/>
      <dgm:t>
        <a:bodyPr/>
        <a:lstStyle/>
        <a:p>
          <a:endParaRPr lang="en-US"/>
        </a:p>
      </dgm:t>
    </dgm:pt>
    <dgm:pt modelId="{1449F1F9-CD6B-46C1-A826-3563DBA77665}">
      <dgm:prSet phldrT="[Text]"/>
      <dgm:spPr/>
      <dgm:t>
        <a:bodyPr/>
        <a:lstStyle/>
        <a:p>
          <a:r>
            <a:rPr lang="en-US"/>
            <a:t>Storage&amp; database</a:t>
          </a:r>
        </a:p>
      </dgm:t>
    </dgm:pt>
    <dgm:pt modelId="{04BABE32-6D8D-43A1-A12E-E1F6EB870ED3}" type="parTrans" cxnId="{7EB53E40-A5AD-4C25-95B0-99C96192E81A}">
      <dgm:prSet/>
      <dgm:spPr/>
      <dgm:t>
        <a:bodyPr/>
        <a:lstStyle/>
        <a:p>
          <a:endParaRPr lang="en-US"/>
        </a:p>
      </dgm:t>
    </dgm:pt>
    <dgm:pt modelId="{41034FCF-545E-4284-A1FA-F7CCB47A60EE}" type="sibTrans" cxnId="{7EB53E40-A5AD-4C25-95B0-99C96192E81A}">
      <dgm:prSet/>
      <dgm:spPr/>
      <dgm:t>
        <a:bodyPr/>
        <a:lstStyle/>
        <a:p>
          <a:endParaRPr lang="en-US"/>
        </a:p>
      </dgm:t>
    </dgm:pt>
    <dgm:pt modelId="{CA57A962-122F-4D1A-8792-FC279E44FC1A}">
      <dgm:prSet phldrT="[Text]" custT="1"/>
      <dgm:spPr/>
      <dgm:t>
        <a:bodyPr/>
        <a:lstStyle/>
        <a:p>
          <a:r>
            <a:rPr lang="en-US" sz="2000"/>
            <a:t>Analysis/Visualization</a:t>
          </a:r>
        </a:p>
      </dgm:t>
    </dgm:pt>
    <dgm:pt modelId="{DE0553A2-97F3-4084-A5C4-1937F35A31BE}" type="parTrans" cxnId="{15912036-3599-44C8-A875-27568365BF42}">
      <dgm:prSet/>
      <dgm:spPr/>
      <dgm:t>
        <a:bodyPr/>
        <a:lstStyle/>
        <a:p>
          <a:endParaRPr lang="en-US"/>
        </a:p>
      </dgm:t>
    </dgm:pt>
    <dgm:pt modelId="{0B279F49-BCA6-4E25-BC88-F2A369D87C1B}" type="sibTrans" cxnId="{15912036-3599-44C8-A875-27568365BF42}">
      <dgm:prSet/>
      <dgm:spPr/>
      <dgm:t>
        <a:bodyPr/>
        <a:lstStyle/>
        <a:p>
          <a:endParaRPr lang="en-US"/>
        </a:p>
      </dgm:t>
    </dgm:pt>
    <dgm:pt modelId="{0FEA2FDC-7296-3246-A127-098A3793AA83}">
      <dgm:prSet phldrT="[Text]"/>
      <dgm:spPr/>
      <dgm:t>
        <a:bodyPr/>
        <a:lstStyle/>
        <a:p>
          <a:r>
            <a:rPr lang="en-US"/>
            <a:t>Prepare</a:t>
          </a:r>
        </a:p>
      </dgm:t>
    </dgm:pt>
    <dgm:pt modelId="{A03896D1-53EB-EB48-AC1A-C605ECE21516}" type="parTrans" cxnId="{F770D746-404F-D74D-BFB0-1D7C7E8B5576}">
      <dgm:prSet/>
      <dgm:spPr/>
      <dgm:t>
        <a:bodyPr/>
        <a:lstStyle/>
        <a:p>
          <a:endParaRPr lang="en-US"/>
        </a:p>
      </dgm:t>
    </dgm:pt>
    <dgm:pt modelId="{C7188DFC-0215-9249-9B5E-C2528ABE50F8}" type="sibTrans" cxnId="{F770D746-404F-D74D-BFB0-1D7C7E8B5576}">
      <dgm:prSet/>
      <dgm:spPr/>
      <dgm:t>
        <a:bodyPr/>
        <a:lstStyle/>
        <a:p>
          <a:endParaRPr lang="en-US"/>
        </a:p>
      </dgm:t>
    </dgm:pt>
    <dgm:pt modelId="{F5D64B42-D7DD-443C-924E-EB4F1D8A6D2B}" type="pres">
      <dgm:prSet presAssocID="{490714E5-5645-4C8E-8D36-428493A69448}" presName="Name0" presStyleCnt="0">
        <dgm:presLayoutVars>
          <dgm:dir/>
          <dgm:animLvl val="lvl"/>
          <dgm:resizeHandles val="exact"/>
        </dgm:presLayoutVars>
      </dgm:prSet>
      <dgm:spPr/>
    </dgm:pt>
    <dgm:pt modelId="{6B3E3EFA-B950-42A7-A4CE-ED2F3493AB96}" type="pres">
      <dgm:prSet presAssocID="{056EF955-0C46-4D8A-B2AA-BF0B64E9947C}" presName="parTxOnly" presStyleLbl="node1" presStyleIdx="0" presStyleCnt="5">
        <dgm:presLayoutVars>
          <dgm:chMax val="0"/>
          <dgm:chPref val="0"/>
          <dgm:bulletEnabled val="1"/>
        </dgm:presLayoutVars>
      </dgm:prSet>
      <dgm:spPr/>
    </dgm:pt>
    <dgm:pt modelId="{CECCC887-6A34-4150-99EF-EFA8281443D5}" type="pres">
      <dgm:prSet presAssocID="{23F7A8CB-6EC4-4896-BD8D-01459CC76740}" presName="parTxOnlySpace" presStyleCnt="0"/>
      <dgm:spPr/>
    </dgm:pt>
    <dgm:pt modelId="{520DF5B2-C48C-4AFF-AA41-63E67A9E1A01}" type="pres">
      <dgm:prSet presAssocID="{F03AD0B7-4A1A-4D82-B025-EA3229C889E7}" presName="parTxOnly" presStyleLbl="node1" presStyleIdx="1" presStyleCnt="5">
        <dgm:presLayoutVars>
          <dgm:chMax val="0"/>
          <dgm:chPref val="0"/>
          <dgm:bulletEnabled val="1"/>
        </dgm:presLayoutVars>
      </dgm:prSet>
      <dgm:spPr/>
    </dgm:pt>
    <dgm:pt modelId="{01BB3188-67E5-413A-8C8C-D7611506F1AA}" type="pres">
      <dgm:prSet presAssocID="{877E9C2F-215A-4FB9-ADEE-11CE08887F4D}" presName="parTxOnlySpace" presStyleCnt="0"/>
      <dgm:spPr/>
    </dgm:pt>
    <dgm:pt modelId="{7AECC798-A650-024C-97F1-FFA5783FF5CA}" type="pres">
      <dgm:prSet presAssocID="{0FEA2FDC-7296-3246-A127-098A3793AA83}" presName="parTxOnly" presStyleLbl="node1" presStyleIdx="2" presStyleCnt="5">
        <dgm:presLayoutVars>
          <dgm:chMax val="0"/>
          <dgm:chPref val="0"/>
          <dgm:bulletEnabled val="1"/>
        </dgm:presLayoutVars>
      </dgm:prSet>
      <dgm:spPr/>
    </dgm:pt>
    <dgm:pt modelId="{8216BBFF-CF09-EA4F-BF3F-D810CD6F4E1D}" type="pres">
      <dgm:prSet presAssocID="{C7188DFC-0215-9249-9B5E-C2528ABE50F8}" presName="parTxOnlySpace" presStyleCnt="0"/>
      <dgm:spPr/>
    </dgm:pt>
    <dgm:pt modelId="{99DD3EBC-138F-484B-873D-872C43F3906F}" type="pres">
      <dgm:prSet presAssocID="{1449F1F9-CD6B-46C1-A826-3563DBA77665}" presName="parTxOnly" presStyleLbl="node1" presStyleIdx="3" presStyleCnt="5">
        <dgm:presLayoutVars>
          <dgm:chMax val="0"/>
          <dgm:chPref val="0"/>
          <dgm:bulletEnabled val="1"/>
        </dgm:presLayoutVars>
      </dgm:prSet>
      <dgm:spPr/>
    </dgm:pt>
    <dgm:pt modelId="{FD66AD01-7711-41BF-B17F-031387F0D2C7}" type="pres">
      <dgm:prSet presAssocID="{41034FCF-545E-4284-A1FA-F7CCB47A60EE}" presName="parTxOnlySpace" presStyleCnt="0"/>
      <dgm:spPr/>
    </dgm:pt>
    <dgm:pt modelId="{48E6A2A2-8938-4125-9D3D-FDC2D52A8C25}" type="pres">
      <dgm:prSet presAssocID="{CA57A962-122F-4D1A-8792-FC279E44FC1A}" presName="parTxOnly" presStyleLbl="node1" presStyleIdx="4" presStyleCnt="5" custScaleX="177156">
        <dgm:presLayoutVars>
          <dgm:chMax val="0"/>
          <dgm:chPref val="0"/>
          <dgm:bulletEnabled val="1"/>
        </dgm:presLayoutVars>
      </dgm:prSet>
      <dgm:spPr/>
    </dgm:pt>
  </dgm:ptLst>
  <dgm:cxnLst>
    <dgm:cxn modelId="{AFF8B417-B35D-43C9-A61F-648E259ADCC6}" type="presOf" srcId="{F03AD0B7-4A1A-4D82-B025-EA3229C889E7}" destId="{520DF5B2-C48C-4AFF-AA41-63E67A9E1A01}" srcOrd="0" destOrd="0" presId="urn:microsoft.com/office/officeart/2005/8/layout/chevron1"/>
    <dgm:cxn modelId="{DE6C2F2E-0134-4359-927A-6B1D41A3E9D5}" type="presOf" srcId="{CA57A962-122F-4D1A-8792-FC279E44FC1A}" destId="{48E6A2A2-8938-4125-9D3D-FDC2D52A8C25}" srcOrd="0" destOrd="0" presId="urn:microsoft.com/office/officeart/2005/8/layout/chevron1"/>
    <dgm:cxn modelId="{15912036-3599-44C8-A875-27568365BF42}" srcId="{490714E5-5645-4C8E-8D36-428493A69448}" destId="{CA57A962-122F-4D1A-8792-FC279E44FC1A}" srcOrd="4" destOrd="0" parTransId="{DE0553A2-97F3-4084-A5C4-1937F35A31BE}" sibTransId="{0B279F49-BCA6-4E25-BC88-F2A369D87C1B}"/>
    <dgm:cxn modelId="{9BDD333D-8296-4383-B3CC-FC21D864C63F}" type="presOf" srcId="{056EF955-0C46-4D8A-B2AA-BF0B64E9947C}" destId="{6B3E3EFA-B950-42A7-A4CE-ED2F3493AB96}" srcOrd="0" destOrd="0" presId="urn:microsoft.com/office/officeart/2005/8/layout/chevron1"/>
    <dgm:cxn modelId="{7EB53E40-A5AD-4C25-95B0-99C96192E81A}" srcId="{490714E5-5645-4C8E-8D36-428493A69448}" destId="{1449F1F9-CD6B-46C1-A826-3563DBA77665}" srcOrd="3" destOrd="0" parTransId="{04BABE32-6D8D-43A1-A12E-E1F6EB870ED3}" sibTransId="{41034FCF-545E-4284-A1FA-F7CCB47A60EE}"/>
    <dgm:cxn modelId="{F770D746-404F-D74D-BFB0-1D7C7E8B5576}" srcId="{490714E5-5645-4C8E-8D36-428493A69448}" destId="{0FEA2FDC-7296-3246-A127-098A3793AA83}" srcOrd="2" destOrd="0" parTransId="{A03896D1-53EB-EB48-AC1A-C605ECE21516}" sibTransId="{C7188DFC-0215-9249-9B5E-C2528ABE50F8}"/>
    <dgm:cxn modelId="{CB66484C-2242-4535-B2DA-F52EB3471810}" type="presOf" srcId="{1449F1F9-CD6B-46C1-A826-3563DBA77665}" destId="{99DD3EBC-138F-484B-873D-872C43F3906F}" srcOrd="0" destOrd="0" presId="urn:microsoft.com/office/officeart/2005/8/layout/chevron1"/>
    <dgm:cxn modelId="{D9086B7A-CB1B-4289-B2A0-CA85AF1DFCB9}" srcId="{490714E5-5645-4C8E-8D36-428493A69448}" destId="{056EF955-0C46-4D8A-B2AA-BF0B64E9947C}" srcOrd="0" destOrd="0" parTransId="{F042B291-D588-42D0-A37F-7BBD9175E4F3}" sibTransId="{23F7A8CB-6EC4-4896-BD8D-01459CC76740}"/>
    <dgm:cxn modelId="{723CFAC7-FA1B-FC48-BD45-B63A50AF0A29}" type="presOf" srcId="{0FEA2FDC-7296-3246-A127-098A3793AA83}" destId="{7AECC798-A650-024C-97F1-FFA5783FF5CA}" srcOrd="0" destOrd="0" presId="urn:microsoft.com/office/officeart/2005/8/layout/chevron1"/>
    <dgm:cxn modelId="{85E558CC-114B-48DD-80C1-5EE823D74CF5}" type="presOf" srcId="{490714E5-5645-4C8E-8D36-428493A69448}" destId="{F5D64B42-D7DD-443C-924E-EB4F1D8A6D2B}" srcOrd="0" destOrd="0" presId="urn:microsoft.com/office/officeart/2005/8/layout/chevron1"/>
    <dgm:cxn modelId="{BA6129E6-E259-4B06-93DD-8F4891374ADB}" srcId="{490714E5-5645-4C8E-8D36-428493A69448}" destId="{F03AD0B7-4A1A-4D82-B025-EA3229C889E7}" srcOrd="1" destOrd="0" parTransId="{39D26A7A-9CBE-4010-A669-2CEBEDE03614}" sibTransId="{877E9C2F-215A-4FB9-ADEE-11CE08887F4D}"/>
    <dgm:cxn modelId="{A21D6468-653F-4CEC-8EC1-805D878A3ACF}" type="presParOf" srcId="{F5D64B42-D7DD-443C-924E-EB4F1D8A6D2B}" destId="{6B3E3EFA-B950-42A7-A4CE-ED2F3493AB96}" srcOrd="0" destOrd="0" presId="urn:microsoft.com/office/officeart/2005/8/layout/chevron1"/>
    <dgm:cxn modelId="{E34AF612-5753-49B9-BA46-8800475936A7}" type="presParOf" srcId="{F5D64B42-D7DD-443C-924E-EB4F1D8A6D2B}" destId="{CECCC887-6A34-4150-99EF-EFA8281443D5}" srcOrd="1" destOrd="0" presId="urn:microsoft.com/office/officeart/2005/8/layout/chevron1"/>
    <dgm:cxn modelId="{611F804F-6D44-44F4-89D7-A4012BA5AAD7}" type="presParOf" srcId="{F5D64B42-D7DD-443C-924E-EB4F1D8A6D2B}" destId="{520DF5B2-C48C-4AFF-AA41-63E67A9E1A01}" srcOrd="2" destOrd="0" presId="urn:microsoft.com/office/officeart/2005/8/layout/chevron1"/>
    <dgm:cxn modelId="{52011BE4-15B7-48EC-A1F1-20511D7D2723}" type="presParOf" srcId="{F5D64B42-D7DD-443C-924E-EB4F1D8A6D2B}" destId="{01BB3188-67E5-413A-8C8C-D7611506F1AA}" srcOrd="3" destOrd="0" presId="urn:microsoft.com/office/officeart/2005/8/layout/chevron1"/>
    <dgm:cxn modelId="{260B297C-321C-AD46-92E5-B986373E0AAB}" type="presParOf" srcId="{F5D64B42-D7DD-443C-924E-EB4F1D8A6D2B}" destId="{7AECC798-A650-024C-97F1-FFA5783FF5CA}" srcOrd="4" destOrd="0" presId="urn:microsoft.com/office/officeart/2005/8/layout/chevron1"/>
    <dgm:cxn modelId="{7EE904D1-49A9-D441-A8C6-522FA526BE1D}" type="presParOf" srcId="{F5D64B42-D7DD-443C-924E-EB4F1D8A6D2B}" destId="{8216BBFF-CF09-EA4F-BF3F-D810CD6F4E1D}" srcOrd="5" destOrd="0" presId="urn:microsoft.com/office/officeart/2005/8/layout/chevron1"/>
    <dgm:cxn modelId="{D697C7F1-8C10-4A03-A854-CD37E953B8CF}" type="presParOf" srcId="{F5D64B42-D7DD-443C-924E-EB4F1D8A6D2B}" destId="{99DD3EBC-138F-484B-873D-872C43F3906F}" srcOrd="6" destOrd="0" presId="urn:microsoft.com/office/officeart/2005/8/layout/chevron1"/>
    <dgm:cxn modelId="{70BCA699-D78D-4F36-9B63-51F91F601F13}" type="presParOf" srcId="{F5D64B42-D7DD-443C-924E-EB4F1D8A6D2B}" destId="{FD66AD01-7711-41BF-B17F-031387F0D2C7}" srcOrd="7" destOrd="0" presId="urn:microsoft.com/office/officeart/2005/8/layout/chevron1"/>
    <dgm:cxn modelId="{402DACF1-BEE1-4A4F-8A22-A7CCE12ED682}" type="presParOf" srcId="{F5D64B42-D7DD-443C-924E-EB4F1D8A6D2B}" destId="{48E6A2A2-8938-4125-9D3D-FDC2D52A8C25}"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0714E5-5645-4C8E-8D36-428493A6944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56EF955-0C46-4D8A-B2AA-BF0B64E9947C}">
      <dgm:prSet phldrT="[Text]"/>
      <dgm:spPr/>
      <dgm:t>
        <a:bodyPr/>
        <a:lstStyle/>
        <a:p>
          <a:r>
            <a:rPr lang="en-US"/>
            <a:t>Data Source</a:t>
          </a:r>
        </a:p>
      </dgm:t>
    </dgm:pt>
    <dgm:pt modelId="{F042B291-D588-42D0-A37F-7BBD9175E4F3}" type="parTrans" cxnId="{D9086B7A-CB1B-4289-B2A0-CA85AF1DFCB9}">
      <dgm:prSet/>
      <dgm:spPr/>
      <dgm:t>
        <a:bodyPr/>
        <a:lstStyle/>
        <a:p>
          <a:endParaRPr lang="en-US"/>
        </a:p>
      </dgm:t>
    </dgm:pt>
    <dgm:pt modelId="{23F7A8CB-6EC4-4896-BD8D-01459CC76740}" type="sibTrans" cxnId="{D9086B7A-CB1B-4289-B2A0-CA85AF1DFCB9}">
      <dgm:prSet/>
      <dgm:spPr/>
      <dgm:t>
        <a:bodyPr/>
        <a:lstStyle/>
        <a:p>
          <a:endParaRPr lang="en-US"/>
        </a:p>
      </dgm:t>
    </dgm:pt>
    <dgm:pt modelId="{F5D64B42-D7DD-443C-924E-EB4F1D8A6D2B}" type="pres">
      <dgm:prSet presAssocID="{490714E5-5645-4C8E-8D36-428493A69448}" presName="Name0" presStyleCnt="0">
        <dgm:presLayoutVars>
          <dgm:dir/>
          <dgm:animLvl val="lvl"/>
          <dgm:resizeHandles val="exact"/>
        </dgm:presLayoutVars>
      </dgm:prSet>
      <dgm:spPr/>
    </dgm:pt>
    <dgm:pt modelId="{6B3E3EFA-B950-42A7-A4CE-ED2F3493AB96}" type="pres">
      <dgm:prSet presAssocID="{056EF955-0C46-4D8A-B2AA-BF0B64E9947C}" presName="parTxOnly" presStyleLbl="node1" presStyleIdx="0" presStyleCnt="1" custLinFactNeighborX="-3284" custLinFactNeighborY="-67483">
        <dgm:presLayoutVars>
          <dgm:chMax val="0"/>
          <dgm:chPref val="0"/>
          <dgm:bulletEnabled val="1"/>
        </dgm:presLayoutVars>
      </dgm:prSet>
      <dgm:spPr/>
    </dgm:pt>
  </dgm:ptLst>
  <dgm:cxnLst>
    <dgm:cxn modelId="{9BDD333D-8296-4383-B3CC-FC21D864C63F}" type="presOf" srcId="{056EF955-0C46-4D8A-B2AA-BF0B64E9947C}" destId="{6B3E3EFA-B950-42A7-A4CE-ED2F3493AB96}" srcOrd="0" destOrd="0" presId="urn:microsoft.com/office/officeart/2005/8/layout/chevron1"/>
    <dgm:cxn modelId="{D9086B7A-CB1B-4289-B2A0-CA85AF1DFCB9}" srcId="{490714E5-5645-4C8E-8D36-428493A69448}" destId="{056EF955-0C46-4D8A-B2AA-BF0B64E9947C}" srcOrd="0" destOrd="0" parTransId="{F042B291-D588-42D0-A37F-7BBD9175E4F3}" sibTransId="{23F7A8CB-6EC4-4896-BD8D-01459CC76740}"/>
    <dgm:cxn modelId="{85E558CC-114B-48DD-80C1-5EE823D74CF5}" type="presOf" srcId="{490714E5-5645-4C8E-8D36-428493A69448}" destId="{F5D64B42-D7DD-443C-924E-EB4F1D8A6D2B}" srcOrd="0" destOrd="0" presId="urn:microsoft.com/office/officeart/2005/8/layout/chevron1"/>
    <dgm:cxn modelId="{A21D6468-653F-4CEC-8EC1-805D878A3ACF}" type="presParOf" srcId="{F5D64B42-D7DD-443C-924E-EB4F1D8A6D2B}" destId="{6B3E3EFA-B950-42A7-A4CE-ED2F3493AB96}"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0714E5-5645-4C8E-8D36-428493A6944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56EF955-0C46-4D8A-B2AA-BF0B64E9947C}">
      <dgm:prSet phldrT="[Text]"/>
      <dgm:spPr/>
      <dgm:t>
        <a:bodyPr/>
        <a:lstStyle/>
        <a:p>
          <a:r>
            <a:rPr lang="en-US"/>
            <a:t>Ingestion</a:t>
          </a:r>
        </a:p>
      </dgm:t>
    </dgm:pt>
    <dgm:pt modelId="{F042B291-D588-42D0-A37F-7BBD9175E4F3}" type="parTrans" cxnId="{D9086B7A-CB1B-4289-B2A0-CA85AF1DFCB9}">
      <dgm:prSet/>
      <dgm:spPr/>
      <dgm:t>
        <a:bodyPr/>
        <a:lstStyle/>
        <a:p>
          <a:endParaRPr lang="en-US"/>
        </a:p>
      </dgm:t>
    </dgm:pt>
    <dgm:pt modelId="{23F7A8CB-6EC4-4896-BD8D-01459CC76740}" type="sibTrans" cxnId="{D9086B7A-CB1B-4289-B2A0-CA85AF1DFCB9}">
      <dgm:prSet/>
      <dgm:spPr/>
      <dgm:t>
        <a:bodyPr/>
        <a:lstStyle/>
        <a:p>
          <a:endParaRPr lang="en-US"/>
        </a:p>
      </dgm:t>
    </dgm:pt>
    <dgm:pt modelId="{F5D64B42-D7DD-443C-924E-EB4F1D8A6D2B}" type="pres">
      <dgm:prSet presAssocID="{490714E5-5645-4C8E-8D36-428493A69448}" presName="Name0" presStyleCnt="0">
        <dgm:presLayoutVars>
          <dgm:dir/>
          <dgm:animLvl val="lvl"/>
          <dgm:resizeHandles val="exact"/>
        </dgm:presLayoutVars>
      </dgm:prSet>
      <dgm:spPr/>
    </dgm:pt>
    <dgm:pt modelId="{6B3E3EFA-B950-42A7-A4CE-ED2F3493AB96}" type="pres">
      <dgm:prSet presAssocID="{056EF955-0C46-4D8A-B2AA-BF0B64E9947C}" presName="parTxOnly" presStyleLbl="node1" presStyleIdx="0" presStyleCnt="1" custLinFactNeighborX="-3284" custLinFactNeighborY="-67483">
        <dgm:presLayoutVars>
          <dgm:chMax val="0"/>
          <dgm:chPref val="0"/>
          <dgm:bulletEnabled val="1"/>
        </dgm:presLayoutVars>
      </dgm:prSet>
      <dgm:spPr/>
    </dgm:pt>
  </dgm:ptLst>
  <dgm:cxnLst>
    <dgm:cxn modelId="{9BDD333D-8296-4383-B3CC-FC21D864C63F}" type="presOf" srcId="{056EF955-0C46-4D8A-B2AA-BF0B64E9947C}" destId="{6B3E3EFA-B950-42A7-A4CE-ED2F3493AB96}" srcOrd="0" destOrd="0" presId="urn:microsoft.com/office/officeart/2005/8/layout/chevron1"/>
    <dgm:cxn modelId="{D9086B7A-CB1B-4289-B2A0-CA85AF1DFCB9}" srcId="{490714E5-5645-4C8E-8D36-428493A69448}" destId="{056EF955-0C46-4D8A-B2AA-BF0B64E9947C}" srcOrd="0" destOrd="0" parTransId="{F042B291-D588-42D0-A37F-7BBD9175E4F3}" sibTransId="{23F7A8CB-6EC4-4896-BD8D-01459CC76740}"/>
    <dgm:cxn modelId="{85E558CC-114B-48DD-80C1-5EE823D74CF5}" type="presOf" srcId="{490714E5-5645-4C8E-8D36-428493A69448}" destId="{F5D64B42-D7DD-443C-924E-EB4F1D8A6D2B}" srcOrd="0" destOrd="0" presId="urn:microsoft.com/office/officeart/2005/8/layout/chevron1"/>
    <dgm:cxn modelId="{A21D6468-653F-4CEC-8EC1-805D878A3ACF}" type="presParOf" srcId="{F5D64B42-D7DD-443C-924E-EB4F1D8A6D2B}" destId="{6B3E3EFA-B950-42A7-A4CE-ED2F3493AB96}"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0714E5-5645-4C8E-8D36-428493A6944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56EF955-0C46-4D8A-B2AA-BF0B64E9947C}">
      <dgm:prSet phldrT="[Text]"/>
      <dgm:spPr/>
      <dgm:t>
        <a:bodyPr/>
        <a:lstStyle/>
        <a:p>
          <a:r>
            <a:rPr lang="en-US"/>
            <a:t>Prepare/Clean</a:t>
          </a:r>
        </a:p>
      </dgm:t>
    </dgm:pt>
    <dgm:pt modelId="{F042B291-D588-42D0-A37F-7BBD9175E4F3}" type="parTrans" cxnId="{D9086B7A-CB1B-4289-B2A0-CA85AF1DFCB9}">
      <dgm:prSet/>
      <dgm:spPr/>
      <dgm:t>
        <a:bodyPr/>
        <a:lstStyle/>
        <a:p>
          <a:endParaRPr lang="en-US"/>
        </a:p>
      </dgm:t>
    </dgm:pt>
    <dgm:pt modelId="{23F7A8CB-6EC4-4896-BD8D-01459CC76740}" type="sibTrans" cxnId="{D9086B7A-CB1B-4289-B2A0-CA85AF1DFCB9}">
      <dgm:prSet/>
      <dgm:spPr/>
      <dgm:t>
        <a:bodyPr/>
        <a:lstStyle/>
        <a:p>
          <a:endParaRPr lang="en-US"/>
        </a:p>
      </dgm:t>
    </dgm:pt>
    <dgm:pt modelId="{F5D64B42-D7DD-443C-924E-EB4F1D8A6D2B}" type="pres">
      <dgm:prSet presAssocID="{490714E5-5645-4C8E-8D36-428493A69448}" presName="Name0" presStyleCnt="0">
        <dgm:presLayoutVars>
          <dgm:dir/>
          <dgm:animLvl val="lvl"/>
          <dgm:resizeHandles val="exact"/>
        </dgm:presLayoutVars>
      </dgm:prSet>
      <dgm:spPr/>
    </dgm:pt>
    <dgm:pt modelId="{6B3E3EFA-B950-42A7-A4CE-ED2F3493AB96}" type="pres">
      <dgm:prSet presAssocID="{056EF955-0C46-4D8A-B2AA-BF0B64E9947C}" presName="parTxOnly" presStyleLbl="node1" presStyleIdx="0" presStyleCnt="1" custLinFactNeighborX="-3284" custLinFactNeighborY="-67483">
        <dgm:presLayoutVars>
          <dgm:chMax val="0"/>
          <dgm:chPref val="0"/>
          <dgm:bulletEnabled val="1"/>
        </dgm:presLayoutVars>
      </dgm:prSet>
      <dgm:spPr/>
    </dgm:pt>
  </dgm:ptLst>
  <dgm:cxnLst>
    <dgm:cxn modelId="{9BDD333D-8296-4383-B3CC-FC21D864C63F}" type="presOf" srcId="{056EF955-0C46-4D8A-B2AA-BF0B64E9947C}" destId="{6B3E3EFA-B950-42A7-A4CE-ED2F3493AB96}" srcOrd="0" destOrd="0" presId="urn:microsoft.com/office/officeart/2005/8/layout/chevron1"/>
    <dgm:cxn modelId="{D9086B7A-CB1B-4289-B2A0-CA85AF1DFCB9}" srcId="{490714E5-5645-4C8E-8D36-428493A69448}" destId="{056EF955-0C46-4D8A-B2AA-BF0B64E9947C}" srcOrd="0" destOrd="0" parTransId="{F042B291-D588-42D0-A37F-7BBD9175E4F3}" sibTransId="{23F7A8CB-6EC4-4896-BD8D-01459CC76740}"/>
    <dgm:cxn modelId="{85E558CC-114B-48DD-80C1-5EE823D74CF5}" type="presOf" srcId="{490714E5-5645-4C8E-8D36-428493A69448}" destId="{F5D64B42-D7DD-443C-924E-EB4F1D8A6D2B}" srcOrd="0" destOrd="0" presId="urn:microsoft.com/office/officeart/2005/8/layout/chevron1"/>
    <dgm:cxn modelId="{A21D6468-653F-4CEC-8EC1-805D878A3ACF}" type="presParOf" srcId="{F5D64B42-D7DD-443C-924E-EB4F1D8A6D2B}" destId="{6B3E3EFA-B950-42A7-A4CE-ED2F3493AB96}"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53064A-BF26-4A3D-BA58-7D926B68E5D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F67AFD44-AFA9-40A2-A8D4-66124D1B41AF}">
      <dgm:prSet phldrT="[Text]" custT="1"/>
      <dgm:spPr/>
      <dgm:t>
        <a:bodyPr/>
        <a:lstStyle/>
        <a:p>
          <a:r>
            <a:rPr lang="en-US" sz="1600" b="1"/>
            <a:t> Compute Engine VM</a:t>
          </a:r>
        </a:p>
      </dgm:t>
    </dgm:pt>
    <dgm:pt modelId="{E8E715CD-14DA-4646-B861-BFBEBBF3DD7E}" type="parTrans" cxnId="{6E55DC8E-EE2F-41DA-9936-E55D5F61544B}">
      <dgm:prSet/>
      <dgm:spPr/>
      <dgm:t>
        <a:bodyPr/>
        <a:lstStyle/>
        <a:p>
          <a:endParaRPr lang="en-US"/>
        </a:p>
      </dgm:t>
    </dgm:pt>
    <dgm:pt modelId="{3431E8D6-806A-42D1-9DF8-F2CD5FECDEF0}" type="sibTrans" cxnId="{6E55DC8E-EE2F-41DA-9936-E55D5F61544B}">
      <dgm:prSet/>
      <dgm:spPr/>
      <dgm:t>
        <a:bodyPr/>
        <a:lstStyle/>
        <a:p>
          <a:pPr rtl="0"/>
          <a:endParaRPr lang="en-US"/>
        </a:p>
      </dgm:t>
    </dgm:pt>
    <dgm:pt modelId="{5C3BCB63-DB02-457E-8D8B-D028ECE60742}">
      <dgm:prSet phldrT="[Text]" custT="1"/>
      <dgm:spPr/>
      <dgm:t>
        <a:bodyPr/>
        <a:lstStyle/>
        <a:p>
          <a:r>
            <a:rPr lang="en-US" sz="1600" b="1"/>
            <a:t> Storage Buckets</a:t>
          </a:r>
        </a:p>
      </dgm:t>
    </dgm:pt>
    <dgm:pt modelId="{5C6CAF93-0C63-4039-9D7D-6E3B2F2EC2E2}" type="parTrans" cxnId="{46494F39-DCC6-4172-81FF-DB390DAD933E}">
      <dgm:prSet/>
      <dgm:spPr/>
      <dgm:t>
        <a:bodyPr/>
        <a:lstStyle/>
        <a:p>
          <a:endParaRPr lang="en-US"/>
        </a:p>
      </dgm:t>
    </dgm:pt>
    <dgm:pt modelId="{C07D7D54-CE9F-474A-A23C-F9AEA6DA5D14}" type="sibTrans" cxnId="{46494F39-DCC6-4172-81FF-DB390DAD933E}">
      <dgm:prSet/>
      <dgm:spPr/>
      <dgm:t>
        <a:bodyPr/>
        <a:lstStyle/>
        <a:p>
          <a:endParaRPr lang="en-US"/>
        </a:p>
      </dgm:t>
    </dgm:pt>
    <dgm:pt modelId="{CAE84F66-0700-40F7-9A53-F42D8C918F5E}">
      <dgm:prSet phldrT="[Text]" custT="1"/>
      <dgm:spPr/>
      <dgm:t>
        <a:bodyPr/>
        <a:lstStyle/>
        <a:p>
          <a:r>
            <a:rPr lang="en-US" sz="1200"/>
            <a:t> Run all python web scraping  and transformation scripts in a VM instance</a:t>
          </a:r>
        </a:p>
      </dgm:t>
    </dgm:pt>
    <dgm:pt modelId="{07486AFA-DCD9-429F-88A5-10D867C264ED}" type="parTrans" cxnId="{FC549630-637D-4792-8774-4F95C057E365}">
      <dgm:prSet/>
      <dgm:spPr/>
      <dgm:t>
        <a:bodyPr/>
        <a:lstStyle/>
        <a:p>
          <a:endParaRPr lang="en-US"/>
        </a:p>
      </dgm:t>
    </dgm:pt>
    <dgm:pt modelId="{F28A6A7F-0B83-4ED4-9A86-BDE54FB89955}" type="sibTrans" cxnId="{FC549630-637D-4792-8774-4F95C057E365}">
      <dgm:prSet/>
      <dgm:spPr/>
      <dgm:t>
        <a:bodyPr/>
        <a:lstStyle/>
        <a:p>
          <a:endParaRPr lang="en-US"/>
        </a:p>
      </dgm:t>
    </dgm:pt>
    <dgm:pt modelId="{9B082BB8-43BE-4FB3-A140-56E0A812B394}">
      <dgm:prSet phldrT="[Text]" custT="1"/>
      <dgm:spPr/>
      <dgm:t>
        <a:bodyPr/>
        <a:lstStyle/>
        <a:p>
          <a:r>
            <a:rPr lang="en-US" sz="1200" baseline="0"/>
            <a:t> Import DML/Data from storage bucket csv's</a:t>
          </a:r>
        </a:p>
      </dgm:t>
    </dgm:pt>
    <dgm:pt modelId="{5E63B611-F2FF-4C10-B7AE-F911F965B1EB}" type="parTrans" cxnId="{83B62503-A63B-42C6-84A2-95D8A718AD1D}">
      <dgm:prSet/>
      <dgm:spPr/>
      <dgm:t>
        <a:bodyPr/>
        <a:lstStyle/>
        <a:p>
          <a:endParaRPr lang="en-US"/>
        </a:p>
      </dgm:t>
    </dgm:pt>
    <dgm:pt modelId="{90540BF3-0FCD-446B-AD3E-34507B297CD2}" type="sibTrans" cxnId="{83B62503-A63B-42C6-84A2-95D8A718AD1D}">
      <dgm:prSet/>
      <dgm:spPr/>
      <dgm:t>
        <a:bodyPr/>
        <a:lstStyle/>
        <a:p>
          <a:endParaRPr lang="en-US"/>
        </a:p>
      </dgm:t>
    </dgm:pt>
    <dgm:pt modelId="{0AF7BF7C-9348-4E7D-9D9A-771F4E986C2C}">
      <dgm:prSet phldrT="[Text]" custT="1"/>
      <dgm:spPr/>
      <dgm:t>
        <a:bodyPr/>
        <a:lstStyle/>
        <a:p>
          <a:r>
            <a:rPr lang="en-US" sz="1600" b="1"/>
            <a:t> </a:t>
          </a:r>
          <a:r>
            <a:rPr lang="en-US" sz="1600" b="1" err="1"/>
            <a:t>CloudSQL</a:t>
          </a:r>
          <a:r>
            <a:rPr lang="en-US" sz="1600" b="1"/>
            <a:t> Instance</a:t>
          </a:r>
        </a:p>
      </dgm:t>
    </dgm:pt>
    <dgm:pt modelId="{A12F12E6-FE08-43C6-BFA8-BF9E275F3341}" type="parTrans" cxnId="{3CFB0AB2-80E8-4514-889E-6BE41FC51F8B}">
      <dgm:prSet/>
      <dgm:spPr/>
      <dgm:t>
        <a:bodyPr/>
        <a:lstStyle/>
        <a:p>
          <a:endParaRPr lang="en-US"/>
        </a:p>
      </dgm:t>
    </dgm:pt>
    <dgm:pt modelId="{72175DAE-1839-4FB5-B5B9-447EA7F594CD}" type="sibTrans" cxnId="{3CFB0AB2-80E8-4514-889E-6BE41FC51F8B}">
      <dgm:prSet/>
      <dgm:spPr/>
      <dgm:t>
        <a:bodyPr/>
        <a:lstStyle/>
        <a:p>
          <a:endParaRPr lang="en-US"/>
        </a:p>
      </dgm:t>
    </dgm:pt>
    <dgm:pt modelId="{9B36E864-C445-47E6-A576-64E7E408AE85}">
      <dgm:prSet phldrT="[Text]" custT="1"/>
      <dgm:spPr/>
      <dgm:t>
        <a:bodyPr/>
        <a:lstStyle/>
        <a:p>
          <a:r>
            <a:rPr lang="en-US" sz="1200"/>
            <a:t> Store raw data files for potential future use-cases</a:t>
          </a:r>
        </a:p>
      </dgm:t>
    </dgm:pt>
    <dgm:pt modelId="{6F60408D-E030-4064-AF13-B94A5C903B06}" type="parTrans" cxnId="{37607518-E70A-42ED-B60A-BD2349B39700}">
      <dgm:prSet/>
      <dgm:spPr/>
      <dgm:t>
        <a:bodyPr/>
        <a:lstStyle/>
        <a:p>
          <a:endParaRPr lang="en-US"/>
        </a:p>
      </dgm:t>
    </dgm:pt>
    <dgm:pt modelId="{71812643-4114-441E-A205-E60674FBA3D6}" type="sibTrans" cxnId="{37607518-E70A-42ED-B60A-BD2349B39700}">
      <dgm:prSet/>
      <dgm:spPr/>
      <dgm:t>
        <a:bodyPr/>
        <a:lstStyle/>
        <a:p>
          <a:endParaRPr lang="en-US"/>
        </a:p>
      </dgm:t>
    </dgm:pt>
    <dgm:pt modelId="{42E78F78-D417-4741-BF68-F32844D60AEA}">
      <dgm:prSet phldrT="[Text]" custT="1"/>
      <dgm:spPr/>
      <dgm:t>
        <a:bodyPr/>
        <a:lstStyle/>
        <a:p>
          <a:r>
            <a:rPr lang="en-US" sz="1200"/>
            <a:t> Store data as .csv files</a:t>
          </a:r>
        </a:p>
      </dgm:t>
    </dgm:pt>
    <dgm:pt modelId="{9B57E321-7E20-473D-A130-DBA940D1696D}" type="parTrans" cxnId="{E8CBAE2A-EB1B-4E34-A44B-5D666BF46EED}">
      <dgm:prSet/>
      <dgm:spPr/>
      <dgm:t>
        <a:bodyPr/>
        <a:lstStyle/>
        <a:p>
          <a:endParaRPr lang="en-US"/>
        </a:p>
      </dgm:t>
    </dgm:pt>
    <dgm:pt modelId="{451AE3D7-28B7-4329-BC0B-C5E4166423BE}" type="sibTrans" cxnId="{E8CBAE2A-EB1B-4E34-A44B-5D666BF46EED}">
      <dgm:prSet/>
      <dgm:spPr/>
      <dgm:t>
        <a:bodyPr/>
        <a:lstStyle/>
        <a:p>
          <a:endParaRPr lang="en-US"/>
        </a:p>
      </dgm:t>
    </dgm:pt>
    <dgm:pt modelId="{C6D3DDCD-A496-451A-8A7B-402D54BB4FC4}">
      <dgm:prSet phldrT="[Text]" custT="1"/>
      <dgm:spPr/>
      <dgm:t>
        <a:bodyPr/>
        <a:lstStyle/>
        <a:p>
          <a:r>
            <a:rPr lang="en-US" sz="1200" baseline="0"/>
            <a:t> Run DDL scripts</a:t>
          </a:r>
        </a:p>
      </dgm:t>
    </dgm:pt>
    <dgm:pt modelId="{9926255F-EA81-483D-94C6-A79F409D1FFD}" type="parTrans" cxnId="{467C9AB2-45E7-4A92-9A30-7C76135B5628}">
      <dgm:prSet/>
      <dgm:spPr/>
      <dgm:t>
        <a:bodyPr/>
        <a:lstStyle/>
        <a:p>
          <a:endParaRPr lang="en-US"/>
        </a:p>
      </dgm:t>
    </dgm:pt>
    <dgm:pt modelId="{202D32B7-4355-4D04-9662-726B3BCA0A8B}" type="sibTrans" cxnId="{467C9AB2-45E7-4A92-9A30-7C76135B5628}">
      <dgm:prSet/>
      <dgm:spPr/>
      <dgm:t>
        <a:bodyPr/>
        <a:lstStyle/>
        <a:p>
          <a:endParaRPr lang="en-US"/>
        </a:p>
      </dgm:t>
    </dgm:pt>
    <dgm:pt modelId="{ED7BDCC9-00FD-45BF-B784-ABC4D90FC899}">
      <dgm:prSet phldrT="[Text]" custT="1"/>
      <dgm:spPr/>
      <dgm:t>
        <a:bodyPr/>
        <a:lstStyle/>
        <a:p>
          <a:r>
            <a:rPr lang="en-US" sz="1200" baseline="0"/>
            <a:t> Create DB through MySQL connection</a:t>
          </a:r>
        </a:p>
      </dgm:t>
    </dgm:pt>
    <dgm:pt modelId="{50C58A83-0EAD-48B5-B4A2-67D089341FFB}" type="parTrans" cxnId="{87223D71-8A30-4FBE-B6A4-2688EB3F7D84}">
      <dgm:prSet/>
      <dgm:spPr/>
      <dgm:t>
        <a:bodyPr/>
        <a:lstStyle/>
        <a:p>
          <a:endParaRPr lang="en-US"/>
        </a:p>
      </dgm:t>
    </dgm:pt>
    <dgm:pt modelId="{9D9592D5-4ED2-4C13-89DE-2045395776C1}" type="sibTrans" cxnId="{87223D71-8A30-4FBE-B6A4-2688EB3F7D84}">
      <dgm:prSet/>
      <dgm:spPr/>
      <dgm:t>
        <a:bodyPr/>
        <a:lstStyle/>
        <a:p>
          <a:endParaRPr lang="en-US"/>
        </a:p>
      </dgm:t>
    </dgm:pt>
    <dgm:pt modelId="{06B9C1DC-5E05-714A-8E96-60C98996539F}" type="pres">
      <dgm:prSet presAssocID="{4253064A-BF26-4A3D-BA58-7D926B68E5DC}" presName="Name0" presStyleCnt="0">
        <dgm:presLayoutVars>
          <dgm:dir/>
          <dgm:resizeHandles val="exact"/>
        </dgm:presLayoutVars>
      </dgm:prSet>
      <dgm:spPr/>
    </dgm:pt>
    <dgm:pt modelId="{85BD2F9B-4407-A143-B23B-8AE8774CCE74}" type="pres">
      <dgm:prSet presAssocID="{F67AFD44-AFA9-40A2-A8D4-66124D1B41AF}" presName="node" presStyleLbl="node1" presStyleIdx="0" presStyleCnt="3" custScaleY="68666">
        <dgm:presLayoutVars>
          <dgm:bulletEnabled val="1"/>
        </dgm:presLayoutVars>
      </dgm:prSet>
      <dgm:spPr/>
    </dgm:pt>
    <dgm:pt modelId="{E6C58436-FF88-1546-89D9-FF9511AC39AA}" type="pres">
      <dgm:prSet presAssocID="{3431E8D6-806A-42D1-9DF8-F2CD5FECDEF0}" presName="sibTrans" presStyleLbl="sibTrans2D1" presStyleIdx="0" presStyleCnt="2"/>
      <dgm:spPr/>
    </dgm:pt>
    <dgm:pt modelId="{1AAE4CDB-4B75-DB4D-97B5-8DBA853176E8}" type="pres">
      <dgm:prSet presAssocID="{3431E8D6-806A-42D1-9DF8-F2CD5FECDEF0}" presName="connectorText" presStyleLbl="sibTrans2D1" presStyleIdx="0" presStyleCnt="2"/>
      <dgm:spPr/>
    </dgm:pt>
    <dgm:pt modelId="{B939DF81-FF78-FE4B-9CED-221C1FECB5C0}" type="pres">
      <dgm:prSet presAssocID="{5C3BCB63-DB02-457E-8D8B-D028ECE60742}" presName="node" presStyleLbl="node1" presStyleIdx="1" presStyleCnt="3" custScaleY="70211">
        <dgm:presLayoutVars>
          <dgm:bulletEnabled val="1"/>
        </dgm:presLayoutVars>
      </dgm:prSet>
      <dgm:spPr/>
    </dgm:pt>
    <dgm:pt modelId="{537E4DFE-875D-FE46-84CC-3DA39A7F02D1}" type="pres">
      <dgm:prSet presAssocID="{C07D7D54-CE9F-474A-A23C-F9AEA6DA5D14}" presName="sibTrans" presStyleLbl="sibTrans2D1" presStyleIdx="1" presStyleCnt="2"/>
      <dgm:spPr/>
    </dgm:pt>
    <dgm:pt modelId="{FEDA7E62-A4BB-3F44-B25D-00A76371B108}" type="pres">
      <dgm:prSet presAssocID="{C07D7D54-CE9F-474A-A23C-F9AEA6DA5D14}" presName="connectorText" presStyleLbl="sibTrans2D1" presStyleIdx="1" presStyleCnt="2"/>
      <dgm:spPr/>
    </dgm:pt>
    <dgm:pt modelId="{C8E33D7F-9D60-834F-8766-FBBEA4BCEFFE}" type="pres">
      <dgm:prSet presAssocID="{0AF7BF7C-9348-4E7D-9D9A-771F4E986C2C}" presName="node" presStyleLbl="node1" presStyleIdx="2" presStyleCnt="3" custScaleX="115137" custScaleY="73109">
        <dgm:presLayoutVars>
          <dgm:bulletEnabled val="1"/>
        </dgm:presLayoutVars>
      </dgm:prSet>
      <dgm:spPr/>
    </dgm:pt>
  </dgm:ptLst>
  <dgm:cxnLst>
    <dgm:cxn modelId="{0CF5EE02-3889-9443-8AFB-D76D19864C26}" type="presOf" srcId="{C07D7D54-CE9F-474A-A23C-F9AEA6DA5D14}" destId="{FEDA7E62-A4BB-3F44-B25D-00A76371B108}" srcOrd="1" destOrd="0" presId="urn:microsoft.com/office/officeart/2005/8/layout/process1"/>
    <dgm:cxn modelId="{83B62503-A63B-42C6-84A2-95D8A718AD1D}" srcId="{0AF7BF7C-9348-4E7D-9D9A-771F4E986C2C}" destId="{9B082BB8-43BE-4FB3-A140-56E0A812B394}" srcOrd="2" destOrd="0" parTransId="{5E63B611-F2FF-4C10-B7AE-F911F965B1EB}" sibTransId="{90540BF3-0FCD-446B-AD3E-34507B297CD2}"/>
    <dgm:cxn modelId="{67E59807-2B28-724B-96E6-A243BBF3ECA4}" type="presOf" srcId="{F67AFD44-AFA9-40A2-A8D4-66124D1B41AF}" destId="{85BD2F9B-4407-A143-B23B-8AE8774CCE74}" srcOrd="0" destOrd="0" presId="urn:microsoft.com/office/officeart/2005/8/layout/process1"/>
    <dgm:cxn modelId="{6E67D70E-5BDC-7A46-B255-B688D3ECD5F4}" type="presOf" srcId="{3431E8D6-806A-42D1-9DF8-F2CD5FECDEF0}" destId="{1AAE4CDB-4B75-DB4D-97B5-8DBA853176E8}" srcOrd="1" destOrd="0" presId="urn:microsoft.com/office/officeart/2005/8/layout/process1"/>
    <dgm:cxn modelId="{37607518-E70A-42ED-B60A-BD2349B39700}" srcId="{5C3BCB63-DB02-457E-8D8B-D028ECE60742}" destId="{9B36E864-C445-47E6-A576-64E7E408AE85}" srcOrd="1" destOrd="0" parTransId="{6F60408D-E030-4064-AF13-B94A5C903B06}" sibTransId="{71812643-4114-441E-A205-E60674FBA3D6}"/>
    <dgm:cxn modelId="{6EA5B127-C3B6-E74D-9528-D93B8F936FED}" type="presOf" srcId="{42E78F78-D417-4741-BF68-F32844D60AEA}" destId="{B939DF81-FF78-FE4B-9CED-221C1FECB5C0}" srcOrd="0" destOrd="1" presId="urn:microsoft.com/office/officeart/2005/8/layout/process1"/>
    <dgm:cxn modelId="{E8CBAE2A-EB1B-4E34-A44B-5D666BF46EED}" srcId="{5C3BCB63-DB02-457E-8D8B-D028ECE60742}" destId="{42E78F78-D417-4741-BF68-F32844D60AEA}" srcOrd="0" destOrd="0" parTransId="{9B57E321-7E20-473D-A130-DBA940D1696D}" sibTransId="{451AE3D7-28B7-4329-BC0B-C5E4166423BE}"/>
    <dgm:cxn modelId="{FC549630-637D-4792-8774-4F95C057E365}" srcId="{F67AFD44-AFA9-40A2-A8D4-66124D1B41AF}" destId="{CAE84F66-0700-40F7-9A53-F42D8C918F5E}" srcOrd="0" destOrd="0" parTransId="{07486AFA-DCD9-429F-88A5-10D867C264ED}" sibTransId="{F28A6A7F-0B83-4ED4-9A86-BDE54FB89955}"/>
    <dgm:cxn modelId="{46494F39-DCC6-4172-81FF-DB390DAD933E}" srcId="{4253064A-BF26-4A3D-BA58-7D926B68E5DC}" destId="{5C3BCB63-DB02-457E-8D8B-D028ECE60742}" srcOrd="1" destOrd="0" parTransId="{5C6CAF93-0C63-4039-9D7D-6E3B2F2EC2E2}" sibTransId="{C07D7D54-CE9F-474A-A23C-F9AEA6DA5D14}"/>
    <dgm:cxn modelId="{EE8C9340-CE0E-DB4F-B045-EDD4B88A421E}" type="presOf" srcId="{C07D7D54-CE9F-474A-A23C-F9AEA6DA5D14}" destId="{537E4DFE-875D-FE46-84CC-3DA39A7F02D1}" srcOrd="0" destOrd="0" presId="urn:microsoft.com/office/officeart/2005/8/layout/process1"/>
    <dgm:cxn modelId="{E423E642-7024-304E-A923-338D3A8611DC}" type="presOf" srcId="{C6D3DDCD-A496-451A-8A7B-402D54BB4FC4}" destId="{C8E33D7F-9D60-834F-8766-FBBEA4BCEFFE}" srcOrd="0" destOrd="2" presId="urn:microsoft.com/office/officeart/2005/8/layout/process1"/>
    <dgm:cxn modelId="{A46FC845-D311-6E4E-9B49-936F8993786E}" type="presOf" srcId="{CAE84F66-0700-40F7-9A53-F42D8C918F5E}" destId="{85BD2F9B-4407-A143-B23B-8AE8774CCE74}" srcOrd="0" destOrd="1" presId="urn:microsoft.com/office/officeart/2005/8/layout/process1"/>
    <dgm:cxn modelId="{87223D71-8A30-4FBE-B6A4-2688EB3F7D84}" srcId="{0AF7BF7C-9348-4E7D-9D9A-771F4E986C2C}" destId="{ED7BDCC9-00FD-45BF-B784-ABC4D90FC899}" srcOrd="0" destOrd="0" parTransId="{50C58A83-0EAD-48B5-B4A2-67D089341FFB}" sibTransId="{9D9592D5-4ED2-4C13-89DE-2045395776C1}"/>
    <dgm:cxn modelId="{8DC17981-97B2-5F44-BCDC-F79DDA6A2F5D}" type="presOf" srcId="{4253064A-BF26-4A3D-BA58-7D926B68E5DC}" destId="{06B9C1DC-5E05-714A-8E96-60C98996539F}" srcOrd="0" destOrd="0" presId="urn:microsoft.com/office/officeart/2005/8/layout/process1"/>
    <dgm:cxn modelId="{6E55DC8E-EE2F-41DA-9936-E55D5F61544B}" srcId="{4253064A-BF26-4A3D-BA58-7D926B68E5DC}" destId="{F67AFD44-AFA9-40A2-A8D4-66124D1B41AF}" srcOrd="0" destOrd="0" parTransId="{E8E715CD-14DA-4646-B861-BFBEBBF3DD7E}" sibTransId="{3431E8D6-806A-42D1-9DF8-F2CD5FECDEF0}"/>
    <dgm:cxn modelId="{33A9D79C-11AD-6A46-A33A-23A8CD3FD72F}" type="presOf" srcId="{9B36E864-C445-47E6-A576-64E7E408AE85}" destId="{B939DF81-FF78-FE4B-9CED-221C1FECB5C0}" srcOrd="0" destOrd="2" presId="urn:microsoft.com/office/officeart/2005/8/layout/process1"/>
    <dgm:cxn modelId="{C2884FAE-B3BF-4648-9D1F-5D92AF9CCB4A}" type="presOf" srcId="{0AF7BF7C-9348-4E7D-9D9A-771F4E986C2C}" destId="{C8E33D7F-9D60-834F-8766-FBBEA4BCEFFE}" srcOrd="0" destOrd="0" presId="urn:microsoft.com/office/officeart/2005/8/layout/process1"/>
    <dgm:cxn modelId="{3CFB0AB2-80E8-4514-889E-6BE41FC51F8B}" srcId="{4253064A-BF26-4A3D-BA58-7D926B68E5DC}" destId="{0AF7BF7C-9348-4E7D-9D9A-771F4E986C2C}" srcOrd="2" destOrd="0" parTransId="{A12F12E6-FE08-43C6-BFA8-BF9E275F3341}" sibTransId="{72175DAE-1839-4FB5-B5B9-447EA7F594CD}"/>
    <dgm:cxn modelId="{467C9AB2-45E7-4A92-9A30-7C76135B5628}" srcId="{0AF7BF7C-9348-4E7D-9D9A-771F4E986C2C}" destId="{C6D3DDCD-A496-451A-8A7B-402D54BB4FC4}" srcOrd="1" destOrd="0" parTransId="{9926255F-EA81-483D-94C6-A79F409D1FFD}" sibTransId="{202D32B7-4355-4D04-9662-726B3BCA0A8B}"/>
    <dgm:cxn modelId="{1C906EB7-E65D-0C46-9BA3-685D7C5C5639}" type="presOf" srcId="{5C3BCB63-DB02-457E-8D8B-D028ECE60742}" destId="{B939DF81-FF78-FE4B-9CED-221C1FECB5C0}" srcOrd="0" destOrd="0" presId="urn:microsoft.com/office/officeart/2005/8/layout/process1"/>
    <dgm:cxn modelId="{CFE917BE-5664-7041-BE84-5DFCCB02D197}" type="presOf" srcId="{3431E8D6-806A-42D1-9DF8-F2CD5FECDEF0}" destId="{E6C58436-FF88-1546-89D9-FF9511AC39AA}" srcOrd="0" destOrd="0" presId="urn:microsoft.com/office/officeart/2005/8/layout/process1"/>
    <dgm:cxn modelId="{EA90BADB-044A-C64C-95C9-94CB69E82F57}" type="presOf" srcId="{ED7BDCC9-00FD-45BF-B784-ABC4D90FC899}" destId="{C8E33D7F-9D60-834F-8766-FBBEA4BCEFFE}" srcOrd="0" destOrd="1" presId="urn:microsoft.com/office/officeart/2005/8/layout/process1"/>
    <dgm:cxn modelId="{405507FA-F634-5642-B78E-65C15127ADC0}" type="presOf" srcId="{9B082BB8-43BE-4FB3-A140-56E0A812B394}" destId="{C8E33D7F-9D60-834F-8766-FBBEA4BCEFFE}" srcOrd="0" destOrd="3" presId="urn:microsoft.com/office/officeart/2005/8/layout/process1"/>
    <dgm:cxn modelId="{9E90C1D4-3F2F-DC43-A998-B237EE400F83}" type="presParOf" srcId="{06B9C1DC-5E05-714A-8E96-60C98996539F}" destId="{85BD2F9B-4407-A143-B23B-8AE8774CCE74}" srcOrd="0" destOrd="0" presId="urn:microsoft.com/office/officeart/2005/8/layout/process1"/>
    <dgm:cxn modelId="{09446C24-268B-A447-8B10-2F9F9690EF7D}" type="presParOf" srcId="{06B9C1DC-5E05-714A-8E96-60C98996539F}" destId="{E6C58436-FF88-1546-89D9-FF9511AC39AA}" srcOrd="1" destOrd="0" presId="urn:microsoft.com/office/officeart/2005/8/layout/process1"/>
    <dgm:cxn modelId="{541F2A2C-A4AE-9D44-89B0-241DEE1FE745}" type="presParOf" srcId="{E6C58436-FF88-1546-89D9-FF9511AC39AA}" destId="{1AAE4CDB-4B75-DB4D-97B5-8DBA853176E8}" srcOrd="0" destOrd="0" presId="urn:microsoft.com/office/officeart/2005/8/layout/process1"/>
    <dgm:cxn modelId="{92F8533E-4A6D-1B43-86AC-134E78B13DEE}" type="presParOf" srcId="{06B9C1DC-5E05-714A-8E96-60C98996539F}" destId="{B939DF81-FF78-FE4B-9CED-221C1FECB5C0}" srcOrd="2" destOrd="0" presId="urn:microsoft.com/office/officeart/2005/8/layout/process1"/>
    <dgm:cxn modelId="{DA17BBF0-F26A-D744-8C77-01A28D158F42}" type="presParOf" srcId="{06B9C1DC-5E05-714A-8E96-60C98996539F}" destId="{537E4DFE-875D-FE46-84CC-3DA39A7F02D1}" srcOrd="3" destOrd="0" presId="urn:microsoft.com/office/officeart/2005/8/layout/process1"/>
    <dgm:cxn modelId="{6CE15A9E-AA07-3F43-AD19-9859BEC16310}" type="presParOf" srcId="{537E4DFE-875D-FE46-84CC-3DA39A7F02D1}" destId="{FEDA7E62-A4BB-3F44-B25D-00A76371B108}" srcOrd="0" destOrd="0" presId="urn:microsoft.com/office/officeart/2005/8/layout/process1"/>
    <dgm:cxn modelId="{50B641D1-7354-8D42-91A3-B57D4924878A}" type="presParOf" srcId="{06B9C1DC-5E05-714A-8E96-60C98996539F}" destId="{C8E33D7F-9D60-834F-8766-FBBEA4BCEFF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0579DB-7A01-4646-86BB-EED3FFC4FC26}" type="doc">
      <dgm:prSet loTypeId="urn:microsoft.com/office/officeart/2005/8/layout/process1" loCatId="" qsTypeId="urn:microsoft.com/office/officeart/2005/8/quickstyle/simple1" qsCatId="simple" csTypeId="urn:microsoft.com/office/officeart/2005/8/colors/accent1_2" csCatId="accent1" phldr="1"/>
      <dgm:spPr/>
    </dgm:pt>
    <dgm:pt modelId="{30BD142F-BE2C-DF47-B8B3-ED6AC4474634}">
      <dgm:prSet phldrT="[Text]"/>
      <dgm:spPr/>
      <dgm:t>
        <a:bodyPr/>
        <a:lstStyle/>
        <a:p>
          <a:pPr rtl="0"/>
          <a:r>
            <a:rPr lang="en-US"/>
            <a:t>Requirements</a:t>
          </a:r>
        </a:p>
      </dgm:t>
    </dgm:pt>
    <dgm:pt modelId="{AB1B2D16-99D1-0E4B-ACAC-5B020FC4BF50}" type="parTrans" cxnId="{0A7B1427-4555-EE4B-AE46-1C506B66C907}">
      <dgm:prSet/>
      <dgm:spPr/>
      <dgm:t>
        <a:bodyPr/>
        <a:lstStyle/>
        <a:p>
          <a:endParaRPr lang="en-US"/>
        </a:p>
      </dgm:t>
    </dgm:pt>
    <dgm:pt modelId="{74AF0892-794F-FC41-8A0B-5CCF8026D1F6}" type="sibTrans" cxnId="{0A7B1427-4555-EE4B-AE46-1C506B66C907}">
      <dgm:prSet/>
      <dgm:spPr/>
      <dgm:t>
        <a:bodyPr/>
        <a:lstStyle/>
        <a:p>
          <a:endParaRPr lang="en-US"/>
        </a:p>
      </dgm:t>
    </dgm:pt>
    <dgm:pt modelId="{C91E0595-1742-D64D-AB73-BDBF2D4D0F7F}">
      <dgm:prSet phldrT="[Text]"/>
      <dgm:spPr/>
      <dgm:t>
        <a:bodyPr/>
        <a:lstStyle/>
        <a:p>
          <a:pPr rtl="0"/>
          <a:r>
            <a:rPr lang="en-US"/>
            <a:t>Conceptual</a:t>
          </a:r>
        </a:p>
      </dgm:t>
    </dgm:pt>
    <dgm:pt modelId="{4FF96DCD-022C-E04C-87B2-1EAED02989F3}" type="parTrans" cxnId="{DA85496A-BC19-5046-BB4C-F01A2E01D5E7}">
      <dgm:prSet/>
      <dgm:spPr/>
      <dgm:t>
        <a:bodyPr/>
        <a:lstStyle/>
        <a:p>
          <a:endParaRPr lang="en-US"/>
        </a:p>
      </dgm:t>
    </dgm:pt>
    <dgm:pt modelId="{2ABE8637-E48D-6346-980A-D9543188C5E5}" type="sibTrans" cxnId="{DA85496A-BC19-5046-BB4C-F01A2E01D5E7}">
      <dgm:prSet/>
      <dgm:spPr/>
      <dgm:t>
        <a:bodyPr/>
        <a:lstStyle/>
        <a:p>
          <a:endParaRPr lang="en-US"/>
        </a:p>
      </dgm:t>
    </dgm:pt>
    <dgm:pt modelId="{44BC53F8-11AB-8049-B9B2-E6D06B2F5F51}">
      <dgm:prSet phldrT="[Text]"/>
      <dgm:spPr/>
      <dgm:t>
        <a:bodyPr/>
        <a:lstStyle/>
        <a:p>
          <a:pPr rtl="0"/>
          <a:r>
            <a:rPr lang="en-US"/>
            <a:t>Physical model</a:t>
          </a:r>
        </a:p>
      </dgm:t>
    </dgm:pt>
    <dgm:pt modelId="{A0C86716-8151-554A-8623-5D8837760E08}" type="parTrans" cxnId="{2980FC68-F2DE-4249-90F3-2BFE0DB6FD62}">
      <dgm:prSet/>
      <dgm:spPr/>
      <dgm:t>
        <a:bodyPr/>
        <a:lstStyle/>
        <a:p>
          <a:endParaRPr lang="en-US"/>
        </a:p>
      </dgm:t>
    </dgm:pt>
    <dgm:pt modelId="{8B3ACA94-0350-6941-B527-1FB03BAD2E8B}" type="sibTrans" cxnId="{2980FC68-F2DE-4249-90F3-2BFE0DB6FD62}">
      <dgm:prSet/>
      <dgm:spPr/>
      <dgm:t>
        <a:bodyPr/>
        <a:lstStyle/>
        <a:p>
          <a:endParaRPr lang="en-US"/>
        </a:p>
      </dgm:t>
    </dgm:pt>
    <dgm:pt modelId="{A51D881A-9CD7-F842-B40F-260733786A91}" type="pres">
      <dgm:prSet presAssocID="{FE0579DB-7A01-4646-86BB-EED3FFC4FC26}" presName="Name0" presStyleCnt="0">
        <dgm:presLayoutVars>
          <dgm:dir/>
          <dgm:resizeHandles val="exact"/>
        </dgm:presLayoutVars>
      </dgm:prSet>
      <dgm:spPr/>
    </dgm:pt>
    <dgm:pt modelId="{2423C93C-F6E9-9B47-8C31-A0687490D53C}" type="pres">
      <dgm:prSet presAssocID="{30BD142F-BE2C-DF47-B8B3-ED6AC4474634}" presName="node" presStyleLbl="node1" presStyleIdx="0" presStyleCnt="3" custScaleY="58884">
        <dgm:presLayoutVars>
          <dgm:bulletEnabled val="1"/>
        </dgm:presLayoutVars>
      </dgm:prSet>
      <dgm:spPr/>
    </dgm:pt>
    <dgm:pt modelId="{E79FB848-A8AD-9E49-9235-06914E26F48C}" type="pres">
      <dgm:prSet presAssocID="{74AF0892-794F-FC41-8A0B-5CCF8026D1F6}" presName="sibTrans" presStyleLbl="sibTrans2D1" presStyleIdx="0" presStyleCnt="2"/>
      <dgm:spPr/>
    </dgm:pt>
    <dgm:pt modelId="{46BD5BC9-7382-604A-89CB-887E12AF404F}" type="pres">
      <dgm:prSet presAssocID="{74AF0892-794F-FC41-8A0B-5CCF8026D1F6}" presName="connectorText" presStyleLbl="sibTrans2D1" presStyleIdx="0" presStyleCnt="2"/>
      <dgm:spPr/>
    </dgm:pt>
    <dgm:pt modelId="{7269B167-4505-8D42-8009-E12BDFF4D15F}" type="pres">
      <dgm:prSet presAssocID="{C91E0595-1742-D64D-AB73-BDBF2D4D0F7F}" presName="node" presStyleLbl="node1" presStyleIdx="1" presStyleCnt="3" custScaleY="53442">
        <dgm:presLayoutVars>
          <dgm:bulletEnabled val="1"/>
        </dgm:presLayoutVars>
      </dgm:prSet>
      <dgm:spPr/>
    </dgm:pt>
    <dgm:pt modelId="{94A52C4E-8D8C-9449-800F-1BC64F0EE7E1}" type="pres">
      <dgm:prSet presAssocID="{2ABE8637-E48D-6346-980A-D9543188C5E5}" presName="sibTrans" presStyleLbl="sibTrans2D1" presStyleIdx="1" presStyleCnt="2"/>
      <dgm:spPr/>
    </dgm:pt>
    <dgm:pt modelId="{E1092FBB-4CE3-9544-8B36-1B670A9E8920}" type="pres">
      <dgm:prSet presAssocID="{2ABE8637-E48D-6346-980A-D9543188C5E5}" presName="connectorText" presStyleLbl="sibTrans2D1" presStyleIdx="1" presStyleCnt="2"/>
      <dgm:spPr/>
    </dgm:pt>
    <dgm:pt modelId="{2771E522-EA17-C940-9EC2-716A9A7C97A7}" type="pres">
      <dgm:prSet presAssocID="{44BC53F8-11AB-8049-B9B2-E6D06B2F5F51}" presName="node" presStyleLbl="node1" presStyleIdx="2" presStyleCnt="3" custScaleY="58884">
        <dgm:presLayoutVars>
          <dgm:bulletEnabled val="1"/>
        </dgm:presLayoutVars>
      </dgm:prSet>
      <dgm:spPr/>
    </dgm:pt>
  </dgm:ptLst>
  <dgm:cxnLst>
    <dgm:cxn modelId="{0A7B1427-4555-EE4B-AE46-1C506B66C907}" srcId="{FE0579DB-7A01-4646-86BB-EED3FFC4FC26}" destId="{30BD142F-BE2C-DF47-B8B3-ED6AC4474634}" srcOrd="0" destOrd="0" parTransId="{AB1B2D16-99D1-0E4B-ACAC-5B020FC4BF50}" sibTransId="{74AF0892-794F-FC41-8A0B-5CCF8026D1F6}"/>
    <dgm:cxn modelId="{2980FC68-F2DE-4249-90F3-2BFE0DB6FD62}" srcId="{FE0579DB-7A01-4646-86BB-EED3FFC4FC26}" destId="{44BC53F8-11AB-8049-B9B2-E6D06B2F5F51}" srcOrd="2" destOrd="0" parTransId="{A0C86716-8151-554A-8623-5D8837760E08}" sibTransId="{8B3ACA94-0350-6941-B527-1FB03BAD2E8B}"/>
    <dgm:cxn modelId="{DA85496A-BC19-5046-BB4C-F01A2E01D5E7}" srcId="{FE0579DB-7A01-4646-86BB-EED3FFC4FC26}" destId="{C91E0595-1742-D64D-AB73-BDBF2D4D0F7F}" srcOrd="1" destOrd="0" parTransId="{4FF96DCD-022C-E04C-87B2-1EAED02989F3}" sibTransId="{2ABE8637-E48D-6346-980A-D9543188C5E5}"/>
    <dgm:cxn modelId="{FD6C3B81-0DEC-2E44-8270-F6381E0C6981}" type="presOf" srcId="{44BC53F8-11AB-8049-B9B2-E6D06B2F5F51}" destId="{2771E522-EA17-C940-9EC2-716A9A7C97A7}" srcOrd="0" destOrd="0" presId="urn:microsoft.com/office/officeart/2005/8/layout/process1"/>
    <dgm:cxn modelId="{8EFA2887-BAA8-BC42-A2D5-233B3ECF44F4}" type="presOf" srcId="{2ABE8637-E48D-6346-980A-D9543188C5E5}" destId="{E1092FBB-4CE3-9544-8B36-1B670A9E8920}" srcOrd="1" destOrd="0" presId="urn:microsoft.com/office/officeart/2005/8/layout/process1"/>
    <dgm:cxn modelId="{FCB97D8A-58B5-894F-B3D4-41C2EE51AB86}" type="presOf" srcId="{C91E0595-1742-D64D-AB73-BDBF2D4D0F7F}" destId="{7269B167-4505-8D42-8009-E12BDFF4D15F}" srcOrd="0" destOrd="0" presId="urn:microsoft.com/office/officeart/2005/8/layout/process1"/>
    <dgm:cxn modelId="{3270D698-6FD2-8242-831E-1C98569FB46D}" type="presOf" srcId="{2ABE8637-E48D-6346-980A-D9543188C5E5}" destId="{94A52C4E-8D8C-9449-800F-1BC64F0EE7E1}" srcOrd="0" destOrd="0" presId="urn:microsoft.com/office/officeart/2005/8/layout/process1"/>
    <dgm:cxn modelId="{34903FA3-54E9-DE42-A701-34D3F71B0CB1}" type="presOf" srcId="{74AF0892-794F-FC41-8A0B-5CCF8026D1F6}" destId="{E79FB848-A8AD-9E49-9235-06914E26F48C}" srcOrd="0" destOrd="0" presId="urn:microsoft.com/office/officeart/2005/8/layout/process1"/>
    <dgm:cxn modelId="{4B2CADAB-9879-CC43-858F-4289332C2C68}" type="presOf" srcId="{30BD142F-BE2C-DF47-B8B3-ED6AC4474634}" destId="{2423C93C-F6E9-9B47-8C31-A0687490D53C}" srcOrd="0" destOrd="0" presId="urn:microsoft.com/office/officeart/2005/8/layout/process1"/>
    <dgm:cxn modelId="{D445ECB8-D724-A648-8186-1ECAC9BED204}" type="presOf" srcId="{74AF0892-794F-FC41-8A0B-5CCF8026D1F6}" destId="{46BD5BC9-7382-604A-89CB-887E12AF404F}" srcOrd="1" destOrd="0" presId="urn:microsoft.com/office/officeart/2005/8/layout/process1"/>
    <dgm:cxn modelId="{7DE491EB-7494-7A45-AE0B-AA6471146277}" type="presOf" srcId="{FE0579DB-7A01-4646-86BB-EED3FFC4FC26}" destId="{A51D881A-9CD7-F842-B40F-260733786A91}" srcOrd="0" destOrd="0" presId="urn:microsoft.com/office/officeart/2005/8/layout/process1"/>
    <dgm:cxn modelId="{313EC17C-44A0-1841-B24C-A3AFE6D87F4E}" type="presParOf" srcId="{A51D881A-9CD7-F842-B40F-260733786A91}" destId="{2423C93C-F6E9-9B47-8C31-A0687490D53C}" srcOrd="0" destOrd="0" presId="urn:microsoft.com/office/officeart/2005/8/layout/process1"/>
    <dgm:cxn modelId="{8BBADBE1-2CD8-E34F-84FF-590D9473F2B0}" type="presParOf" srcId="{A51D881A-9CD7-F842-B40F-260733786A91}" destId="{E79FB848-A8AD-9E49-9235-06914E26F48C}" srcOrd="1" destOrd="0" presId="urn:microsoft.com/office/officeart/2005/8/layout/process1"/>
    <dgm:cxn modelId="{69E8A7D6-EFAF-714A-B890-D7041D9F7F79}" type="presParOf" srcId="{E79FB848-A8AD-9E49-9235-06914E26F48C}" destId="{46BD5BC9-7382-604A-89CB-887E12AF404F}" srcOrd="0" destOrd="0" presId="urn:microsoft.com/office/officeart/2005/8/layout/process1"/>
    <dgm:cxn modelId="{6E93F78B-1976-474A-BBB5-158F5EA198AB}" type="presParOf" srcId="{A51D881A-9CD7-F842-B40F-260733786A91}" destId="{7269B167-4505-8D42-8009-E12BDFF4D15F}" srcOrd="2" destOrd="0" presId="urn:microsoft.com/office/officeart/2005/8/layout/process1"/>
    <dgm:cxn modelId="{3976E972-74C0-8443-8B2E-2098C6423305}" type="presParOf" srcId="{A51D881A-9CD7-F842-B40F-260733786A91}" destId="{94A52C4E-8D8C-9449-800F-1BC64F0EE7E1}" srcOrd="3" destOrd="0" presId="urn:microsoft.com/office/officeart/2005/8/layout/process1"/>
    <dgm:cxn modelId="{8825E7CA-10A0-274A-A742-37535B0C68CD}" type="presParOf" srcId="{94A52C4E-8D8C-9449-800F-1BC64F0EE7E1}" destId="{E1092FBB-4CE3-9544-8B36-1B670A9E8920}" srcOrd="0" destOrd="0" presId="urn:microsoft.com/office/officeart/2005/8/layout/process1"/>
    <dgm:cxn modelId="{DF2AEC48-DD19-BD45-B1BB-49965E0C717E}" type="presParOf" srcId="{A51D881A-9CD7-F842-B40F-260733786A91}" destId="{2771E522-EA17-C940-9EC2-716A9A7C97A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EFED5F8-D34D-44C3-81F6-1B747AB217C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2319D24-B7AB-477D-A680-DAA00DB9B6C1}">
      <dgm:prSet phldrT="[Text]"/>
      <dgm:spPr/>
      <dgm:t>
        <a:bodyPr/>
        <a:lstStyle/>
        <a:p>
          <a:r>
            <a:rPr lang="en-US" sz="2600"/>
            <a:t> Non-relational databases like MongoDB do not follow ACID properties</a:t>
          </a:r>
        </a:p>
      </dgm:t>
    </dgm:pt>
    <dgm:pt modelId="{41DA7B49-6799-40A1-A184-D25F70E077DC}" type="parTrans" cxnId="{D8F2E0E5-6431-49C9-999A-EC8F033ABC89}">
      <dgm:prSet/>
      <dgm:spPr/>
      <dgm:t>
        <a:bodyPr/>
        <a:lstStyle/>
        <a:p>
          <a:endParaRPr lang="en-US"/>
        </a:p>
      </dgm:t>
    </dgm:pt>
    <dgm:pt modelId="{83AF3799-04B4-4152-80D4-F5A73E34E538}" type="sibTrans" cxnId="{D8F2E0E5-6431-49C9-999A-EC8F033ABC89}">
      <dgm:prSet/>
      <dgm:spPr/>
      <dgm:t>
        <a:bodyPr/>
        <a:lstStyle/>
        <a:p>
          <a:endParaRPr lang="en-US"/>
        </a:p>
      </dgm:t>
    </dgm:pt>
    <dgm:pt modelId="{03CF246E-A5FB-4BD8-AF58-30458EBACC5E}">
      <dgm:prSet phldrT="[Text]"/>
      <dgm:spPr/>
      <dgm:t>
        <a:bodyPr/>
        <a:lstStyle/>
        <a:p>
          <a:r>
            <a:rPr lang="en-US"/>
            <a:t>"almost SQL" languages are inappropriate for SQL "joins" and similar functionality </a:t>
          </a:r>
        </a:p>
      </dgm:t>
    </dgm:pt>
    <dgm:pt modelId="{75242F81-C084-474A-AA04-4F4BF0EBCC0F}" type="parTrans" cxnId="{83B8936D-A73C-453F-A0C7-BCF61828CD1D}">
      <dgm:prSet/>
      <dgm:spPr/>
      <dgm:t>
        <a:bodyPr/>
        <a:lstStyle/>
        <a:p>
          <a:endParaRPr lang="en-US"/>
        </a:p>
      </dgm:t>
    </dgm:pt>
    <dgm:pt modelId="{16F350BA-8031-4C16-8694-4F3F3B9B2971}" type="sibTrans" cxnId="{83B8936D-A73C-453F-A0C7-BCF61828CD1D}">
      <dgm:prSet/>
      <dgm:spPr/>
      <dgm:t>
        <a:bodyPr/>
        <a:lstStyle/>
        <a:p>
          <a:endParaRPr lang="en-US"/>
        </a:p>
      </dgm:t>
    </dgm:pt>
    <dgm:pt modelId="{D11049AB-60A8-4FE1-957B-D24E87967BC2}">
      <dgm:prSet phldrT="[Text]"/>
      <dgm:spPr/>
      <dgm:t>
        <a:bodyPr/>
        <a:lstStyle/>
        <a:p>
          <a:r>
            <a:rPr lang="en-US"/>
            <a:t> Inappropriate Language </a:t>
          </a:r>
        </a:p>
      </dgm:t>
    </dgm:pt>
    <dgm:pt modelId="{182B4874-EBED-4A77-8AF3-2DA501F68019}" type="parTrans" cxnId="{A2EC79A3-4C1E-4B5B-9533-4F23E489D469}">
      <dgm:prSet/>
      <dgm:spPr/>
      <dgm:t>
        <a:bodyPr/>
        <a:lstStyle/>
        <a:p>
          <a:endParaRPr lang="en-US"/>
        </a:p>
      </dgm:t>
    </dgm:pt>
    <dgm:pt modelId="{7075D2B9-0047-4DF7-A8B9-6F77A452964B}" type="sibTrans" cxnId="{A2EC79A3-4C1E-4B5B-9533-4F23E489D469}">
      <dgm:prSet/>
      <dgm:spPr/>
      <dgm:t>
        <a:bodyPr/>
        <a:lstStyle/>
        <a:p>
          <a:endParaRPr lang="en-US"/>
        </a:p>
      </dgm:t>
    </dgm:pt>
    <dgm:pt modelId="{C8CC500F-1308-48A0-93E8-B9045DC284A7}">
      <dgm:prSet phldrT="[Text]"/>
      <dgm:spPr/>
      <dgm:t>
        <a:bodyPr/>
        <a:lstStyle/>
        <a:p>
          <a:r>
            <a:rPr lang="en-US"/>
            <a:t>Use speed plummets as the amount of data increases and the number of join keys grows </a:t>
          </a:r>
        </a:p>
      </dgm:t>
    </dgm:pt>
    <dgm:pt modelId="{7745AFE3-A04C-4297-93C4-2E80C42CD226}" type="parTrans" cxnId="{38ADBDB1-E9A8-4F5E-B627-F6123934DC9D}">
      <dgm:prSet/>
      <dgm:spPr/>
      <dgm:t>
        <a:bodyPr/>
        <a:lstStyle/>
        <a:p>
          <a:endParaRPr lang="en-US"/>
        </a:p>
      </dgm:t>
    </dgm:pt>
    <dgm:pt modelId="{11D3CC29-708D-42A2-9953-1A08191E6919}" type="sibTrans" cxnId="{38ADBDB1-E9A8-4F5E-B627-F6123934DC9D}">
      <dgm:prSet/>
      <dgm:spPr/>
      <dgm:t>
        <a:bodyPr/>
        <a:lstStyle/>
        <a:p>
          <a:endParaRPr lang="en-US"/>
        </a:p>
      </dgm:t>
    </dgm:pt>
    <dgm:pt modelId="{7796F46B-58F0-4236-BF5D-CE85FE32AD82}">
      <dgm:prSet phldrT="[Text]"/>
      <dgm:spPr/>
      <dgm:t>
        <a:bodyPr/>
        <a:lstStyle/>
        <a:p>
          <a:r>
            <a:rPr lang="en-US"/>
            <a:t> Degraded Performance </a:t>
          </a:r>
        </a:p>
      </dgm:t>
    </dgm:pt>
    <dgm:pt modelId="{B791C526-8232-45E3-A9A3-EFDD3BF6213F}" type="parTrans" cxnId="{A2AB26DF-871A-4C93-B79A-DFD283E1DCF6}">
      <dgm:prSet/>
      <dgm:spPr/>
      <dgm:t>
        <a:bodyPr/>
        <a:lstStyle/>
        <a:p>
          <a:endParaRPr lang="en-US"/>
        </a:p>
      </dgm:t>
    </dgm:pt>
    <dgm:pt modelId="{068C222A-212B-4363-9BB5-A081869E52B1}" type="sibTrans" cxnId="{A2AB26DF-871A-4C93-B79A-DFD283E1DCF6}">
      <dgm:prSet/>
      <dgm:spPr/>
      <dgm:t>
        <a:bodyPr/>
        <a:lstStyle/>
        <a:p>
          <a:endParaRPr lang="en-US"/>
        </a:p>
      </dgm:t>
    </dgm:pt>
    <dgm:pt modelId="{ADB0F87A-D5F5-45F1-85E0-48BCC23D96AC}">
      <dgm:prSet phldrT="[Text]"/>
      <dgm:spPr/>
      <dgm:t>
        <a:bodyPr/>
        <a:lstStyle/>
        <a:p>
          <a:r>
            <a:rPr lang="en-US"/>
            <a:t>MongoDB cannot model or store relationships if no complexity exists </a:t>
          </a:r>
        </a:p>
      </dgm:t>
    </dgm:pt>
    <dgm:pt modelId="{EDB3A41E-68EF-42C3-9E51-9FE88CDD7B5A}" type="parTrans" cxnId="{00E5E849-9B7C-4659-ACDB-2B2EBB5B4FF1}">
      <dgm:prSet/>
      <dgm:spPr/>
      <dgm:t>
        <a:bodyPr/>
        <a:lstStyle/>
        <a:p>
          <a:endParaRPr lang="en-US"/>
        </a:p>
      </dgm:t>
    </dgm:pt>
    <dgm:pt modelId="{002057B4-9CA1-4250-BDB3-528080619A67}" type="sibTrans" cxnId="{00E5E849-9B7C-4659-ACDB-2B2EBB5B4FF1}">
      <dgm:prSet/>
      <dgm:spPr/>
      <dgm:t>
        <a:bodyPr/>
        <a:lstStyle/>
        <a:p>
          <a:endParaRPr lang="en-US"/>
        </a:p>
      </dgm:t>
    </dgm:pt>
    <dgm:pt modelId="{5F1025A6-C48D-4156-B447-F86B7E652860}">
      <dgm:prSet phldrT="[Text]"/>
      <dgm:spPr/>
      <dgm:t>
        <a:bodyPr/>
        <a:lstStyle/>
        <a:p>
          <a:r>
            <a:rPr lang="en-US"/>
            <a:t> Inappropriate Model </a:t>
          </a:r>
        </a:p>
      </dgm:t>
    </dgm:pt>
    <dgm:pt modelId="{D8A68555-08EE-490B-8E29-A9282C246615}" type="parTrans" cxnId="{AFD07572-F9BA-4863-84C9-DAF4C6EE0BDF}">
      <dgm:prSet/>
      <dgm:spPr/>
      <dgm:t>
        <a:bodyPr/>
        <a:lstStyle/>
        <a:p>
          <a:endParaRPr lang="en-US"/>
        </a:p>
      </dgm:t>
    </dgm:pt>
    <dgm:pt modelId="{0695FB6E-F2B9-42BD-AC90-E207900DC07F}" type="sibTrans" cxnId="{AFD07572-F9BA-4863-84C9-DAF4C6EE0BDF}">
      <dgm:prSet/>
      <dgm:spPr/>
      <dgm:t>
        <a:bodyPr/>
        <a:lstStyle/>
        <a:p>
          <a:endParaRPr lang="en-US"/>
        </a:p>
      </dgm:t>
    </dgm:pt>
    <dgm:pt modelId="{44592AB6-D75F-4E54-9619-64B24B28893A}">
      <dgm:prSet phldrT="[Text]"/>
      <dgm:spPr/>
      <dgm:t>
        <a:bodyPr/>
        <a:lstStyle/>
        <a:p>
          <a:r>
            <a:rPr lang="en-US"/>
            <a:t> Our datasets are sourced through </a:t>
          </a:r>
          <a:r>
            <a:rPr lang="en-US" err="1"/>
            <a:t>webscraping</a:t>
          </a:r>
          <a:r>
            <a:rPr lang="en-US"/>
            <a:t> methods via APIs</a:t>
          </a:r>
        </a:p>
      </dgm:t>
    </dgm:pt>
    <dgm:pt modelId="{DBC8F053-2380-48D1-ABEB-4770BCA9E439}" type="parTrans" cxnId="{70B5A666-1AAC-457B-A2E3-C7F3031AA890}">
      <dgm:prSet/>
      <dgm:spPr/>
      <dgm:t>
        <a:bodyPr/>
        <a:lstStyle/>
        <a:p>
          <a:endParaRPr lang="en-US"/>
        </a:p>
      </dgm:t>
    </dgm:pt>
    <dgm:pt modelId="{1D49EB12-8381-457E-9D30-C6C1DD8AF260}" type="sibTrans" cxnId="{70B5A666-1AAC-457B-A2E3-C7F3031AA890}">
      <dgm:prSet/>
      <dgm:spPr/>
      <dgm:t>
        <a:bodyPr/>
        <a:lstStyle/>
        <a:p>
          <a:endParaRPr lang="en-US"/>
        </a:p>
      </dgm:t>
    </dgm:pt>
    <dgm:pt modelId="{C154AA75-7D22-412B-8552-8F4BCA50D73A}">
      <dgm:prSet phldrT="[Text]"/>
      <dgm:spPr/>
      <dgm:t>
        <a:bodyPr/>
        <a:lstStyle/>
        <a:p>
          <a:r>
            <a:rPr lang="en-US"/>
            <a:t>Not ACID </a:t>
          </a:r>
        </a:p>
      </dgm:t>
    </dgm:pt>
    <dgm:pt modelId="{8B0C7988-9838-42AC-A8EE-C0A9C2892529}" type="parTrans" cxnId="{10E80928-A839-401D-A8FF-472D33A45537}">
      <dgm:prSet/>
      <dgm:spPr/>
      <dgm:t>
        <a:bodyPr/>
        <a:lstStyle/>
        <a:p>
          <a:endParaRPr lang="en-US"/>
        </a:p>
      </dgm:t>
    </dgm:pt>
    <dgm:pt modelId="{1D26E95A-40D0-4CF9-A4B4-D94F84791D60}" type="sibTrans" cxnId="{10E80928-A839-401D-A8FF-472D33A45537}">
      <dgm:prSet/>
      <dgm:spPr/>
      <dgm:t>
        <a:bodyPr/>
        <a:lstStyle/>
        <a:p>
          <a:endParaRPr lang="en-US"/>
        </a:p>
      </dgm:t>
    </dgm:pt>
    <dgm:pt modelId="{B47C0842-5624-4116-B1AD-1DBDE8E28699}" type="pres">
      <dgm:prSet presAssocID="{EEFED5F8-D34D-44C3-81F6-1B747AB217C6}" presName="Name0" presStyleCnt="0">
        <dgm:presLayoutVars>
          <dgm:dir/>
          <dgm:animLvl val="lvl"/>
          <dgm:resizeHandles val="exact"/>
        </dgm:presLayoutVars>
      </dgm:prSet>
      <dgm:spPr/>
    </dgm:pt>
    <dgm:pt modelId="{5D5B7685-8F80-4B12-A1E1-0B13CAA74785}" type="pres">
      <dgm:prSet presAssocID="{5F1025A6-C48D-4156-B447-F86B7E652860}" presName="composite" presStyleCnt="0"/>
      <dgm:spPr/>
    </dgm:pt>
    <dgm:pt modelId="{18941A6C-2AEE-43F1-9526-2A73F93DA171}" type="pres">
      <dgm:prSet presAssocID="{5F1025A6-C48D-4156-B447-F86B7E652860}" presName="parTx" presStyleLbl="alignNode1" presStyleIdx="0" presStyleCnt="4">
        <dgm:presLayoutVars>
          <dgm:chMax val="0"/>
          <dgm:chPref val="0"/>
          <dgm:bulletEnabled val="1"/>
        </dgm:presLayoutVars>
      </dgm:prSet>
      <dgm:spPr/>
    </dgm:pt>
    <dgm:pt modelId="{CDA3453A-9EB3-4E59-A716-044C948B0826}" type="pres">
      <dgm:prSet presAssocID="{5F1025A6-C48D-4156-B447-F86B7E652860}" presName="desTx" presStyleLbl="alignAccFollowNode1" presStyleIdx="0" presStyleCnt="4">
        <dgm:presLayoutVars>
          <dgm:bulletEnabled val="1"/>
        </dgm:presLayoutVars>
      </dgm:prSet>
      <dgm:spPr/>
    </dgm:pt>
    <dgm:pt modelId="{273BA336-D360-4ADD-B9C5-A54F62742630}" type="pres">
      <dgm:prSet presAssocID="{0695FB6E-F2B9-42BD-AC90-E207900DC07F}" presName="space" presStyleCnt="0"/>
      <dgm:spPr/>
    </dgm:pt>
    <dgm:pt modelId="{EE5A0C6E-EB95-4EB2-A13B-983088680767}" type="pres">
      <dgm:prSet presAssocID="{7796F46B-58F0-4236-BF5D-CE85FE32AD82}" presName="composite" presStyleCnt="0"/>
      <dgm:spPr/>
    </dgm:pt>
    <dgm:pt modelId="{78D70115-82EE-44A9-BB50-3D5DF173902D}" type="pres">
      <dgm:prSet presAssocID="{7796F46B-58F0-4236-BF5D-CE85FE32AD82}" presName="parTx" presStyleLbl="alignNode1" presStyleIdx="1" presStyleCnt="4">
        <dgm:presLayoutVars>
          <dgm:chMax val="0"/>
          <dgm:chPref val="0"/>
          <dgm:bulletEnabled val="1"/>
        </dgm:presLayoutVars>
      </dgm:prSet>
      <dgm:spPr/>
    </dgm:pt>
    <dgm:pt modelId="{4484B954-5610-4942-883E-51B9C864A513}" type="pres">
      <dgm:prSet presAssocID="{7796F46B-58F0-4236-BF5D-CE85FE32AD82}" presName="desTx" presStyleLbl="alignAccFollowNode1" presStyleIdx="1" presStyleCnt="4">
        <dgm:presLayoutVars>
          <dgm:bulletEnabled val="1"/>
        </dgm:presLayoutVars>
      </dgm:prSet>
      <dgm:spPr/>
    </dgm:pt>
    <dgm:pt modelId="{CE12C98E-F165-404F-AD41-60043461218F}" type="pres">
      <dgm:prSet presAssocID="{068C222A-212B-4363-9BB5-A081869E52B1}" presName="space" presStyleCnt="0"/>
      <dgm:spPr/>
    </dgm:pt>
    <dgm:pt modelId="{BF352569-F4EE-4042-9D06-C8A8AFDAFDB1}" type="pres">
      <dgm:prSet presAssocID="{D11049AB-60A8-4FE1-957B-D24E87967BC2}" presName="composite" presStyleCnt="0"/>
      <dgm:spPr/>
    </dgm:pt>
    <dgm:pt modelId="{0790D995-FBB5-4B18-B212-7B59A48C690F}" type="pres">
      <dgm:prSet presAssocID="{D11049AB-60A8-4FE1-957B-D24E87967BC2}" presName="parTx" presStyleLbl="alignNode1" presStyleIdx="2" presStyleCnt="4">
        <dgm:presLayoutVars>
          <dgm:chMax val="0"/>
          <dgm:chPref val="0"/>
          <dgm:bulletEnabled val="1"/>
        </dgm:presLayoutVars>
      </dgm:prSet>
      <dgm:spPr/>
    </dgm:pt>
    <dgm:pt modelId="{9891F82B-8B6F-4084-A6BB-4B3655F73626}" type="pres">
      <dgm:prSet presAssocID="{D11049AB-60A8-4FE1-957B-D24E87967BC2}" presName="desTx" presStyleLbl="alignAccFollowNode1" presStyleIdx="2" presStyleCnt="4">
        <dgm:presLayoutVars>
          <dgm:bulletEnabled val="1"/>
        </dgm:presLayoutVars>
      </dgm:prSet>
      <dgm:spPr/>
    </dgm:pt>
    <dgm:pt modelId="{D7294464-3206-4823-9236-9F507B649BB2}" type="pres">
      <dgm:prSet presAssocID="{7075D2B9-0047-4DF7-A8B9-6F77A452964B}" presName="space" presStyleCnt="0"/>
      <dgm:spPr/>
    </dgm:pt>
    <dgm:pt modelId="{EE4E4599-72B3-4EE1-98F2-B44D4B404435}" type="pres">
      <dgm:prSet presAssocID="{C154AA75-7D22-412B-8552-8F4BCA50D73A}" presName="composite" presStyleCnt="0"/>
      <dgm:spPr/>
    </dgm:pt>
    <dgm:pt modelId="{2735EAE4-7ABE-4E86-B32A-19ADE4CFA602}" type="pres">
      <dgm:prSet presAssocID="{C154AA75-7D22-412B-8552-8F4BCA50D73A}" presName="parTx" presStyleLbl="alignNode1" presStyleIdx="3" presStyleCnt="4">
        <dgm:presLayoutVars>
          <dgm:chMax val="0"/>
          <dgm:chPref val="0"/>
          <dgm:bulletEnabled val="1"/>
        </dgm:presLayoutVars>
      </dgm:prSet>
      <dgm:spPr/>
    </dgm:pt>
    <dgm:pt modelId="{7B7F415A-2E22-475C-AC56-E159F4B53040}" type="pres">
      <dgm:prSet presAssocID="{C154AA75-7D22-412B-8552-8F4BCA50D73A}" presName="desTx" presStyleLbl="alignAccFollowNode1" presStyleIdx="3" presStyleCnt="4">
        <dgm:presLayoutVars>
          <dgm:bulletEnabled val="1"/>
        </dgm:presLayoutVars>
      </dgm:prSet>
      <dgm:spPr/>
    </dgm:pt>
  </dgm:ptLst>
  <dgm:cxnLst>
    <dgm:cxn modelId="{7E29C713-724F-4085-BB79-47828DB63090}" type="presOf" srcId="{44592AB6-D75F-4E54-9619-64B24B28893A}" destId="{CDA3453A-9EB3-4E59-A716-044C948B0826}" srcOrd="0" destOrd="1" presId="urn:microsoft.com/office/officeart/2005/8/layout/hList1"/>
    <dgm:cxn modelId="{10E80928-A839-401D-A8FF-472D33A45537}" srcId="{EEFED5F8-D34D-44C3-81F6-1B747AB217C6}" destId="{C154AA75-7D22-412B-8552-8F4BCA50D73A}" srcOrd="3" destOrd="0" parTransId="{8B0C7988-9838-42AC-A8EE-C0A9C2892529}" sibTransId="{1D26E95A-40D0-4CF9-A4B4-D94F84791D60}"/>
    <dgm:cxn modelId="{E18F0032-52A1-4018-B808-3CDE8574B83D}" type="presOf" srcId="{ADB0F87A-D5F5-45F1-85E0-48BCC23D96AC}" destId="{CDA3453A-9EB3-4E59-A716-044C948B0826}" srcOrd="0" destOrd="0" presId="urn:microsoft.com/office/officeart/2005/8/layout/hList1"/>
    <dgm:cxn modelId="{FC4CF237-1C1A-48AA-AF8B-211770479908}" type="presOf" srcId="{B2319D24-B7AB-477D-A680-DAA00DB9B6C1}" destId="{7B7F415A-2E22-475C-AC56-E159F4B53040}" srcOrd="0" destOrd="0" presId="urn:microsoft.com/office/officeart/2005/8/layout/hList1"/>
    <dgm:cxn modelId="{FAA8193A-8B64-44DC-9874-A3BE4B0713F3}" type="presOf" srcId="{7796F46B-58F0-4236-BF5D-CE85FE32AD82}" destId="{78D70115-82EE-44A9-BB50-3D5DF173902D}" srcOrd="0" destOrd="0" presId="urn:microsoft.com/office/officeart/2005/8/layout/hList1"/>
    <dgm:cxn modelId="{70B5A666-1AAC-457B-A2E3-C7F3031AA890}" srcId="{5F1025A6-C48D-4156-B447-F86B7E652860}" destId="{44592AB6-D75F-4E54-9619-64B24B28893A}" srcOrd="1" destOrd="0" parTransId="{DBC8F053-2380-48D1-ABEB-4770BCA9E439}" sibTransId="{1D49EB12-8381-457E-9D30-C6C1DD8AF260}"/>
    <dgm:cxn modelId="{00E5E849-9B7C-4659-ACDB-2B2EBB5B4FF1}" srcId="{5F1025A6-C48D-4156-B447-F86B7E652860}" destId="{ADB0F87A-D5F5-45F1-85E0-48BCC23D96AC}" srcOrd="0" destOrd="0" parTransId="{EDB3A41E-68EF-42C3-9E51-9FE88CDD7B5A}" sibTransId="{002057B4-9CA1-4250-BDB3-528080619A67}"/>
    <dgm:cxn modelId="{83B8936D-A73C-453F-A0C7-BCF61828CD1D}" srcId="{D11049AB-60A8-4FE1-957B-D24E87967BC2}" destId="{03CF246E-A5FB-4BD8-AF58-30458EBACC5E}" srcOrd="0" destOrd="0" parTransId="{75242F81-C084-474A-AA04-4F4BF0EBCC0F}" sibTransId="{16F350BA-8031-4C16-8694-4F3F3B9B2971}"/>
    <dgm:cxn modelId="{6AA39951-1E67-4C2B-BFD2-491E60207461}" type="presOf" srcId="{D11049AB-60A8-4FE1-957B-D24E87967BC2}" destId="{0790D995-FBB5-4B18-B212-7B59A48C690F}" srcOrd="0" destOrd="0" presId="urn:microsoft.com/office/officeart/2005/8/layout/hList1"/>
    <dgm:cxn modelId="{AFD07572-F9BA-4863-84C9-DAF4C6EE0BDF}" srcId="{EEFED5F8-D34D-44C3-81F6-1B747AB217C6}" destId="{5F1025A6-C48D-4156-B447-F86B7E652860}" srcOrd="0" destOrd="0" parTransId="{D8A68555-08EE-490B-8E29-A9282C246615}" sibTransId="{0695FB6E-F2B9-42BD-AC90-E207900DC07F}"/>
    <dgm:cxn modelId="{4748A25A-F6FB-4C17-98DB-A3487D20AF4E}" type="presOf" srcId="{03CF246E-A5FB-4BD8-AF58-30458EBACC5E}" destId="{9891F82B-8B6F-4084-A6BB-4B3655F73626}" srcOrd="0" destOrd="0" presId="urn:microsoft.com/office/officeart/2005/8/layout/hList1"/>
    <dgm:cxn modelId="{484B2C8C-9A1C-4C62-B950-744EBEBDE05F}" type="presOf" srcId="{C8CC500F-1308-48A0-93E8-B9045DC284A7}" destId="{4484B954-5610-4942-883E-51B9C864A513}" srcOrd="0" destOrd="0" presId="urn:microsoft.com/office/officeart/2005/8/layout/hList1"/>
    <dgm:cxn modelId="{B02D0B92-6B05-415B-B2FC-D0E342A3B4BD}" type="presOf" srcId="{EEFED5F8-D34D-44C3-81F6-1B747AB217C6}" destId="{B47C0842-5624-4116-B1AD-1DBDE8E28699}" srcOrd="0" destOrd="0" presId="urn:microsoft.com/office/officeart/2005/8/layout/hList1"/>
    <dgm:cxn modelId="{A2EC79A3-4C1E-4B5B-9533-4F23E489D469}" srcId="{EEFED5F8-D34D-44C3-81F6-1B747AB217C6}" destId="{D11049AB-60A8-4FE1-957B-D24E87967BC2}" srcOrd="2" destOrd="0" parTransId="{182B4874-EBED-4A77-8AF3-2DA501F68019}" sibTransId="{7075D2B9-0047-4DF7-A8B9-6F77A452964B}"/>
    <dgm:cxn modelId="{38ADBDB1-E9A8-4F5E-B627-F6123934DC9D}" srcId="{7796F46B-58F0-4236-BF5D-CE85FE32AD82}" destId="{C8CC500F-1308-48A0-93E8-B9045DC284A7}" srcOrd="0" destOrd="0" parTransId="{7745AFE3-A04C-4297-93C4-2E80C42CD226}" sibTransId="{11D3CC29-708D-42A2-9953-1A08191E6919}"/>
    <dgm:cxn modelId="{EEE21AD2-3447-4A92-9887-F5B0152A08F4}" type="presOf" srcId="{C154AA75-7D22-412B-8552-8F4BCA50D73A}" destId="{2735EAE4-7ABE-4E86-B32A-19ADE4CFA602}" srcOrd="0" destOrd="0" presId="urn:microsoft.com/office/officeart/2005/8/layout/hList1"/>
    <dgm:cxn modelId="{A2AB26DF-871A-4C93-B79A-DFD283E1DCF6}" srcId="{EEFED5F8-D34D-44C3-81F6-1B747AB217C6}" destId="{7796F46B-58F0-4236-BF5D-CE85FE32AD82}" srcOrd="1" destOrd="0" parTransId="{B791C526-8232-45E3-A9A3-EFDD3BF6213F}" sibTransId="{068C222A-212B-4363-9BB5-A081869E52B1}"/>
    <dgm:cxn modelId="{D8F2E0E5-6431-49C9-999A-EC8F033ABC89}" srcId="{C154AA75-7D22-412B-8552-8F4BCA50D73A}" destId="{B2319D24-B7AB-477D-A680-DAA00DB9B6C1}" srcOrd="0" destOrd="0" parTransId="{41DA7B49-6799-40A1-A184-D25F70E077DC}" sibTransId="{83AF3799-04B4-4152-80D4-F5A73E34E538}"/>
    <dgm:cxn modelId="{B348A4FC-20BA-4B65-8BB5-35E60F0D4699}" type="presOf" srcId="{5F1025A6-C48D-4156-B447-F86B7E652860}" destId="{18941A6C-2AEE-43F1-9526-2A73F93DA171}" srcOrd="0" destOrd="0" presId="urn:microsoft.com/office/officeart/2005/8/layout/hList1"/>
    <dgm:cxn modelId="{17CEDD2C-EE64-4C30-BC47-701C81277E40}" type="presParOf" srcId="{B47C0842-5624-4116-B1AD-1DBDE8E28699}" destId="{5D5B7685-8F80-4B12-A1E1-0B13CAA74785}" srcOrd="0" destOrd="0" presId="urn:microsoft.com/office/officeart/2005/8/layout/hList1"/>
    <dgm:cxn modelId="{164330A8-3D98-4B7C-A8AF-CE028DCD0CA0}" type="presParOf" srcId="{5D5B7685-8F80-4B12-A1E1-0B13CAA74785}" destId="{18941A6C-2AEE-43F1-9526-2A73F93DA171}" srcOrd="0" destOrd="0" presId="urn:microsoft.com/office/officeart/2005/8/layout/hList1"/>
    <dgm:cxn modelId="{A894318C-8072-4D47-B6A0-86194457AD48}" type="presParOf" srcId="{5D5B7685-8F80-4B12-A1E1-0B13CAA74785}" destId="{CDA3453A-9EB3-4E59-A716-044C948B0826}" srcOrd="1" destOrd="0" presId="urn:microsoft.com/office/officeart/2005/8/layout/hList1"/>
    <dgm:cxn modelId="{7AC4239A-456E-46CB-B400-DD6082638C9B}" type="presParOf" srcId="{B47C0842-5624-4116-B1AD-1DBDE8E28699}" destId="{273BA336-D360-4ADD-B9C5-A54F62742630}" srcOrd="1" destOrd="0" presId="urn:microsoft.com/office/officeart/2005/8/layout/hList1"/>
    <dgm:cxn modelId="{67F7A216-54C9-4BD1-B509-0AD530C1E343}" type="presParOf" srcId="{B47C0842-5624-4116-B1AD-1DBDE8E28699}" destId="{EE5A0C6E-EB95-4EB2-A13B-983088680767}" srcOrd="2" destOrd="0" presId="urn:microsoft.com/office/officeart/2005/8/layout/hList1"/>
    <dgm:cxn modelId="{CCBC8C87-340D-4C8D-828A-BAFCA66612EE}" type="presParOf" srcId="{EE5A0C6E-EB95-4EB2-A13B-983088680767}" destId="{78D70115-82EE-44A9-BB50-3D5DF173902D}" srcOrd="0" destOrd="0" presId="urn:microsoft.com/office/officeart/2005/8/layout/hList1"/>
    <dgm:cxn modelId="{42496934-6E77-4643-9898-481389E97DF6}" type="presParOf" srcId="{EE5A0C6E-EB95-4EB2-A13B-983088680767}" destId="{4484B954-5610-4942-883E-51B9C864A513}" srcOrd="1" destOrd="0" presId="urn:microsoft.com/office/officeart/2005/8/layout/hList1"/>
    <dgm:cxn modelId="{8BBC396A-938D-4EC0-AB2A-07AA418ADA6B}" type="presParOf" srcId="{B47C0842-5624-4116-B1AD-1DBDE8E28699}" destId="{CE12C98E-F165-404F-AD41-60043461218F}" srcOrd="3" destOrd="0" presId="urn:microsoft.com/office/officeart/2005/8/layout/hList1"/>
    <dgm:cxn modelId="{FDE50225-945F-47FA-BA83-563CA91BC0BB}" type="presParOf" srcId="{B47C0842-5624-4116-B1AD-1DBDE8E28699}" destId="{BF352569-F4EE-4042-9D06-C8A8AFDAFDB1}" srcOrd="4" destOrd="0" presId="urn:microsoft.com/office/officeart/2005/8/layout/hList1"/>
    <dgm:cxn modelId="{4F3B7693-A90F-4C6C-AD52-6A61CC462931}" type="presParOf" srcId="{BF352569-F4EE-4042-9D06-C8A8AFDAFDB1}" destId="{0790D995-FBB5-4B18-B212-7B59A48C690F}" srcOrd="0" destOrd="0" presId="urn:microsoft.com/office/officeart/2005/8/layout/hList1"/>
    <dgm:cxn modelId="{8C254924-A299-4D34-B97E-206AD841E762}" type="presParOf" srcId="{BF352569-F4EE-4042-9D06-C8A8AFDAFDB1}" destId="{9891F82B-8B6F-4084-A6BB-4B3655F73626}" srcOrd="1" destOrd="0" presId="urn:microsoft.com/office/officeart/2005/8/layout/hList1"/>
    <dgm:cxn modelId="{A2F5C5A2-175F-40DA-AEA3-5EC14318A1D7}" type="presParOf" srcId="{B47C0842-5624-4116-B1AD-1DBDE8E28699}" destId="{D7294464-3206-4823-9236-9F507B649BB2}" srcOrd="5" destOrd="0" presId="urn:microsoft.com/office/officeart/2005/8/layout/hList1"/>
    <dgm:cxn modelId="{471591D7-5942-4729-9E25-0409798709B5}" type="presParOf" srcId="{B47C0842-5624-4116-B1AD-1DBDE8E28699}" destId="{EE4E4599-72B3-4EE1-98F2-B44D4B404435}" srcOrd="6" destOrd="0" presId="urn:microsoft.com/office/officeart/2005/8/layout/hList1"/>
    <dgm:cxn modelId="{A0E3EC0D-A694-4A6A-8C78-2ABBEAA9665A}" type="presParOf" srcId="{EE4E4599-72B3-4EE1-98F2-B44D4B404435}" destId="{2735EAE4-7ABE-4E86-B32A-19ADE4CFA602}" srcOrd="0" destOrd="0" presId="urn:microsoft.com/office/officeart/2005/8/layout/hList1"/>
    <dgm:cxn modelId="{60B745A0-E505-4A56-9310-9A49192F83A0}" type="presParOf" srcId="{EE4E4599-72B3-4EE1-98F2-B44D4B404435}" destId="{7B7F415A-2E22-475C-AC56-E159F4B5304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0460D-8B66-4C3E-8135-E39D4043CC6A}">
      <dsp:nvSpPr>
        <dsp:cNvPr id="0" name=""/>
        <dsp:cNvSpPr/>
      </dsp:nvSpPr>
      <dsp:spPr>
        <a:xfrm>
          <a:off x="828" y="2036030"/>
          <a:ext cx="3285365" cy="27097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a:solidFill>
                <a:schemeClr val="bg1"/>
              </a:solidFill>
              <a:latin typeface="Century Gothic"/>
            </a:rPr>
            <a:t>The cryptocurrency market is very volatile. </a:t>
          </a:r>
        </a:p>
        <a:p>
          <a:pPr marL="114300" lvl="1" indent="-114300" algn="l" defTabSz="577850">
            <a:lnSpc>
              <a:spcPct val="90000"/>
            </a:lnSpc>
            <a:spcBef>
              <a:spcPct val="0"/>
            </a:spcBef>
            <a:spcAft>
              <a:spcPct val="15000"/>
            </a:spcAft>
            <a:buChar char="•"/>
          </a:pPr>
          <a:r>
            <a:rPr lang="en-US" sz="1300" kern="1200">
              <a:solidFill>
                <a:schemeClr val="bg1"/>
              </a:solidFill>
              <a:latin typeface="Century Gothic"/>
            </a:rPr>
            <a:t> Understanding </a:t>
          </a:r>
          <a:r>
            <a:rPr lang="en-US" sz="1300" kern="1200">
              <a:solidFill>
                <a:schemeClr val="bg1"/>
              </a:solidFill>
            </a:rPr>
            <a:t>the impact of social media on price direction can provide a cryptocurrency trader a better trading strategy.</a:t>
          </a:r>
          <a:endParaRPr lang="en-US" sz="1300" kern="1200">
            <a:solidFill>
              <a:schemeClr val="bg1"/>
            </a:solidFill>
            <a:latin typeface="Century Gothic"/>
          </a:endParaRPr>
        </a:p>
      </dsp:txBody>
      <dsp:txXfrm>
        <a:off x="63187" y="2098389"/>
        <a:ext cx="3160647" cy="2004363"/>
      </dsp:txXfrm>
    </dsp:sp>
    <dsp:sp modelId="{F8E2988D-6AC6-42D1-B519-98329978CC4E}">
      <dsp:nvSpPr>
        <dsp:cNvPr id="0" name=""/>
        <dsp:cNvSpPr/>
      </dsp:nvSpPr>
      <dsp:spPr>
        <a:xfrm>
          <a:off x="1864666" y="2744432"/>
          <a:ext cx="3530039" cy="3530039"/>
        </a:xfrm>
        <a:prstGeom prst="leftCircularArrow">
          <a:avLst>
            <a:gd name="adj1" fmla="val 2892"/>
            <a:gd name="adj2" fmla="val 353767"/>
            <a:gd name="adj3" fmla="val 2129278"/>
            <a:gd name="adj4" fmla="val 9024489"/>
            <a:gd name="adj5" fmla="val 33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67C646-73E4-455D-B3BC-A9A390027364}">
      <dsp:nvSpPr>
        <dsp:cNvPr id="0" name=""/>
        <dsp:cNvSpPr/>
      </dsp:nvSpPr>
      <dsp:spPr>
        <a:xfrm>
          <a:off x="730909" y="4165111"/>
          <a:ext cx="2920325" cy="116131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solidFill>
                <a:srgbClr val="010000"/>
              </a:solidFill>
              <a:latin typeface="Century Gothic"/>
            </a:rPr>
            <a:t> </a:t>
          </a:r>
          <a:r>
            <a:rPr lang="en-US" sz="2300" b="1" kern="1200">
              <a:solidFill>
                <a:schemeClr val="tx1"/>
              </a:solidFill>
              <a:latin typeface="Century Gothic"/>
            </a:rPr>
            <a:t>Project Background</a:t>
          </a:r>
        </a:p>
      </dsp:txBody>
      <dsp:txXfrm>
        <a:off x="764923" y="4199125"/>
        <a:ext cx="2852297" cy="1093289"/>
      </dsp:txXfrm>
    </dsp:sp>
    <dsp:sp modelId="{F2FB82CC-9A41-480F-9CDC-63E7AB304DE3}">
      <dsp:nvSpPr>
        <dsp:cNvPr id="0" name=""/>
        <dsp:cNvSpPr/>
      </dsp:nvSpPr>
      <dsp:spPr>
        <a:xfrm>
          <a:off x="4137446" y="2036030"/>
          <a:ext cx="3285365" cy="27097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a:t> </a:t>
          </a:r>
          <a:r>
            <a:rPr lang="en-US" sz="1300" b="1" kern="1200">
              <a:solidFill>
                <a:schemeClr val="bg1"/>
              </a:solidFill>
            </a:rPr>
            <a:t>Automated Data Integration</a:t>
          </a:r>
          <a:r>
            <a:rPr lang="en-US" sz="1300" kern="1200">
              <a:solidFill>
                <a:schemeClr val="bg1"/>
              </a:solidFill>
            </a:rPr>
            <a:t> Connect Data Sources, Ingestion, and Consolidation</a:t>
          </a:r>
        </a:p>
        <a:p>
          <a:pPr marL="114300" lvl="1" indent="-114300" algn="l" defTabSz="577850">
            <a:lnSpc>
              <a:spcPct val="90000"/>
            </a:lnSpc>
            <a:spcBef>
              <a:spcPct val="0"/>
            </a:spcBef>
            <a:spcAft>
              <a:spcPct val="15000"/>
            </a:spcAft>
            <a:buChar char="•"/>
          </a:pPr>
          <a:endParaRPr lang="en-US" sz="1300" kern="1200">
            <a:solidFill>
              <a:schemeClr val="bg1"/>
            </a:solidFill>
          </a:endParaRPr>
        </a:p>
        <a:p>
          <a:pPr marL="114300" lvl="1" indent="-114300" algn="l" defTabSz="577850">
            <a:lnSpc>
              <a:spcPct val="90000"/>
            </a:lnSpc>
            <a:spcBef>
              <a:spcPct val="0"/>
            </a:spcBef>
            <a:spcAft>
              <a:spcPct val="15000"/>
            </a:spcAft>
            <a:buChar char="•"/>
          </a:pPr>
          <a:r>
            <a:rPr lang="en-US" sz="1300" kern="1200"/>
            <a:t> </a:t>
          </a:r>
          <a:r>
            <a:rPr lang="en-US" sz="1300" b="1" kern="1200"/>
            <a:t>Efficient and Scalable Data Storage: </a:t>
          </a:r>
          <a:r>
            <a:rPr lang="en-US" sz="1300" kern="1200"/>
            <a:t>Normalized EER Model,OLAP Dimensional Model,and Cloud SQL Integration</a:t>
          </a:r>
          <a:endParaRPr lang="en-US" sz="1300" kern="1200">
            <a:solidFill>
              <a:schemeClr val="bg1"/>
            </a:solidFill>
          </a:endParaRPr>
        </a:p>
        <a:p>
          <a:pPr marL="114300" lvl="1" indent="-114300" algn="l" defTabSz="577850">
            <a:lnSpc>
              <a:spcPct val="90000"/>
            </a:lnSpc>
            <a:spcBef>
              <a:spcPct val="0"/>
            </a:spcBef>
            <a:spcAft>
              <a:spcPct val="15000"/>
            </a:spcAft>
            <a:buChar char="•"/>
          </a:pPr>
          <a:endParaRPr lang="en-US" sz="1300" kern="1200">
            <a:solidFill>
              <a:schemeClr val="bg1"/>
            </a:solidFill>
          </a:endParaRPr>
        </a:p>
        <a:p>
          <a:pPr marL="114300" lvl="1" indent="-114300" algn="l" defTabSz="577850">
            <a:lnSpc>
              <a:spcPct val="90000"/>
            </a:lnSpc>
            <a:spcBef>
              <a:spcPct val="0"/>
            </a:spcBef>
            <a:spcAft>
              <a:spcPct val="15000"/>
            </a:spcAft>
            <a:buChar char="•"/>
          </a:pPr>
          <a:r>
            <a:rPr lang="en-US" sz="1300" b="1" kern="1200">
              <a:solidFill>
                <a:schemeClr val="bg1"/>
              </a:solidFill>
            </a:rPr>
            <a:t>Generate real-time insights on cryptocurrency price: </a:t>
          </a:r>
          <a:r>
            <a:rPr lang="en-US" sz="1300" kern="1200">
              <a:solidFill>
                <a:schemeClr val="bg1"/>
              </a:solidFill>
            </a:rPr>
            <a:t>Leveraging Data Visualization, Statistical Analyses, and Forecasting.</a:t>
          </a:r>
        </a:p>
      </dsp:txBody>
      <dsp:txXfrm>
        <a:off x="4199805" y="2679047"/>
        <a:ext cx="3160647" cy="2004363"/>
      </dsp:txXfrm>
    </dsp:sp>
    <dsp:sp modelId="{71832AB2-DE99-43FD-99A9-B232CA5FA192}">
      <dsp:nvSpPr>
        <dsp:cNvPr id="0" name=""/>
        <dsp:cNvSpPr/>
      </dsp:nvSpPr>
      <dsp:spPr>
        <a:xfrm>
          <a:off x="5973907" y="401081"/>
          <a:ext cx="3949836" cy="3949836"/>
        </a:xfrm>
        <a:prstGeom prst="circularArrow">
          <a:avLst>
            <a:gd name="adj1" fmla="val 2585"/>
            <a:gd name="adj2" fmla="val 313908"/>
            <a:gd name="adj3" fmla="val 19510582"/>
            <a:gd name="adj4" fmla="val 12575511"/>
            <a:gd name="adj5" fmla="val 301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ACD2F0-57CF-4F6C-8978-3B64A02238BF}">
      <dsp:nvSpPr>
        <dsp:cNvPr id="0" name=""/>
        <dsp:cNvSpPr/>
      </dsp:nvSpPr>
      <dsp:spPr>
        <a:xfrm>
          <a:off x="4867528" y="1455371"/>
          <a:ext cx="2920325" cy="116131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 </a:t>
          </a:r>
          <a:r>
            <a:rPr lang="en-US" sz="2300" b="1" kern="1200">
              <a:solidFill>
                <a:schemeClr val="tx1"/>
              </a:solidFill>
            </a:rPr>
            <a:t>Objective</a:t>
          </a:r>
        </a:p>
      </dsp:txBody>
      <dsp:txXfrm>
        <a:off x="4901542" y="1489385"/>
        <a:ext cx="2852297" cy="1093289"/>
      </dsp:txXfrm>
    </dsp:sp>
    <dsp:sp modelId="{F5A13702-662B-46C0-95A6-D789A806A2D3}">
      <dsp:nvSpPr>
        <dsp:cNvPr id="0" name=""/>
        <dsp:cNvSpPr/>
      </dsp:nvSpPr>
      <dsp:spPr>
        <a:xfrm>
          <a:off x="8274065" y="2036030"/>
          <a:ext cx="3285365" cy="27097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a:t> </a:t>
          </a:r>
          <a:r>
            <a:rPr lang="en-US" sz="1300" kern="1200">
              <a:solidFill>
                <a:schemeClr val="bg1"/>
              </a:solidFill>
            </a:rPr>
            <a:t>Leverage NLP and Sentiment Analysis</a:t>
          </a:r>
        </a:p>
        <a:p>
          <a:pPr marL="114300" lvl="1" indent="-114300" algn="l" defTabSz="577850">
            <a:lnSpc>
              <a:spcPct val="90000"/>
            </a:lnSpc>
            <a:spcBef>
              <a:spcPct val="0"/>
            </a:spcBef>
            <a:spcAft>
              <a:spcPct val="15000"/>
            </a:spcAft>
            <a:buChar char="•"/>
          </a:pPr>
          <a:r>
            <a:rPr lang="en-US" sz="1300" kern="1200"/>
            <a:t> </a:t>
          </a:r>
          <a:r>
            <a:rPr lang="en-US" sz="1300" kern="1200">
              <a:solidFill>
                <a:schemeClr val="bg1"/>
              </a:solidFill>
            </a:rPr>
            <a:t>Build a real-time predictive model utilizing all the </a:t>
          </a:r>
          <a:r>
            <a:rPr lang="en-US" sz="1300" kern="1200" err="1">
              <a:solidFill>
                <a:schemeClr val="bg1"/>
              </a:solidFill>
            </a:rPr>
            <a:t>metrcs</a:t>
          </a:r>
          <a:r>
            <a:rPr lang="en-US" sz="1300" kern="1200">
              <a:solidFill>
                <a:schemeClr val="bg1"/>
              </a:solidFill>
            </a:rPr>
            <a:t> , sentiment, and demography.</a:t>
          </a:r>
        </a:p>
        <a:p>
          <a:pPr marL="114300" lvl="1" indent="-114300" algn="l" defTabSz="577850">
            <a:lnSpc>
              <a:spcPct val="90000"/>
            </a:lnSpc>
            <a:spcBef>
              <a:spcPct val="0"/>
            </a:spcBef>
            <a:spcAft>
              <a:spcPct val="15000"/>
            </a:spcAft>
            <a:buChar char="•"/>
          </a:pPr>
          <a:r>
            <a:rPr lang="en-US" sz="1300" kern="1200"/>
            <a:t> </a:t>
          </a:r>
          <a:r>
            <a:rPr lang="en-US" sz="1300" kern="1200">
              <a:solidFill>
                <a:schemeClr val="bg1"/>
              </a:solidFill>
            </a:rPr>
            <a:t>Build a regression model based on metrics available to test the hypothesis further.</a:t>
          </a:r>
        </a:p>
      </dsp:txBody>
      <dsp:txXfrm>
        <a:off x="8336424" y="2098389"/>
        <a:ext cx="3160647" cy="2004363"/>
      </dsp:txXfrm>
    </dsp:sp>
    <dsp:sp modelId="{0225EF49-1862-4050-936D-37E34AB64862}">
      <dsp:nvSpPr>
        <dsp:cNvPr id="0" name=""/>
        <dsp:cNvSpPr/>
      </dsp:nvSpPr>
      <dsp:spPr>
        <a:xfrm>
          <a:off x="9004146" y="4165111"/>
          <a:ext cx="2920325" cy="116131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a:solidFill>
                <a:schemeClr val="tx1"/>
              </a:solidFill>
            </a:rPr>
            <a:t> Future Recommendations</a:t>
          </a:r>
        </a:p>
      </dsp:txBody>
      <dsp:txXfrm>
        <a:off x="9038160" y="4199125"/>
        <a:ext cx="2852297" cy="10932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940A1-6269-4892-9017-266CA332818E}">
      <dsp:nvSpPr>
        <dsp:cNvPr id="0" name=""/>
        <dsp:cNvSpPr/>
      </dsp:nvSpPr>
      <dsp:spPr>
        <a:xfrm>
          <a:off x="0" y="2784183"/>
          <a:ext cx="5727154" cy="7245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491" tIns="208280" rIns="444491"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 Graph databases are inappropriate for traditional relational data.</a:t>
          </a:r>
        </a:p>
        <a:p>
          <a:pPr marL="57150" lvl="1" indent="-57150" algn="l" defTabSz="444500">
            <a:lnSpc>
              <a:spcPct val="90000"/>
            </a:lnSpc>
            <a:spcBef>
              <a:spcPct val="0"/>
            </a:spcBef>
            <a:spcAft>
              <a:spcPct val="15000"/>
            </a:spcAft>
            <a:buChar char="•"/>
          </a:pPr>
          <a:r>
            <a:rPr lang="en-US" sz="1000" kern="1200"/>
            <a:t> Difficult to perform mass analytics queries across all the relationships and records.</a:t>
          </a:r>
        </a:p>
      </dsp:txBody>
      <dsp:txXfrm>
        <a:off x="0" y="2784183"/>
        <a:ext cx="5727154" cy="724500"/>
      </dsp:txXfrm>
    </dsp:sp>
    <dsp:sp modelId="{AA450859-E65E-47E0-A8FD-094BCC150CBE}">
      <dsp:nvSpPr>
        <dsp:cNvPr id="0" name=""/>
        <dsp:cNvSpPr/>
      </dsp:nvSpPr>
      <dsp:spPr>
        <a:xfrm>
          <a:off x="286357" y="2636584"/>
          <a:ext cx="4009007"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31" tIns="0" rIns="151531" bIns="0" numCol="1" spcCol="1270" anchor="ctr" anchorCtr="0">
          <a:noAutofit/>
        </a:bodyPr>
        <a:lstStyle/>
        <a:p>
          <a:pPr marL="0" lvl="0" indent="0" algn="l" defTabSz="444500">
            <a:lnSpc>
              <a:spcPct val="90000"/>
            </a:lnSpc>
            <a:spcBef>
              <a:spcPct val="0"/>
            </a:spcBef>
            <a:spcAft>
              <a:spcPct val="35000"/>
            </a:spcAft>
            <a:buNone/>
          </a:pPr>
          <a:r>
            <a:rPr lang="en-US" sz="1000" kern="1200"/>
            <a:t>Inappropriate database</a:t>
          </a:r>
        </a:p>
      </dsp:txBody>
      <dsp:txXfrm>
        <a:off x="300767" y="2650994"/>
        <a:ext cx="3980187" cy="266380"/>
      </dsp:txXfrm>
    </dsp:sp>
    <dsp:sp modelId="{FB81444C-6BA8-42A3-AA44-90B14B21382F}">
      <dsp:nvSpPr>
        <dsp:cNvPr id="0" name=""/>
        <dsp:cNvSpPr/>
      </dsp:nvSpPr>
      <dsp:spPr>
        <a:xfrm>
          <a:off x="0" y="3710284"/>
          <a:ext cx="5727154" cy="567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491" tIns="208280" rIns="444491"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Graph databases are not as useful for operational use cases since they are not good at handling large queries that span the entire database. </a:t>
          </a:r>
        </a:p>
      </dsp:txBody>
      <dsp:txXfrm>
        <a:off x="0" y="3710284"/>
        <a:ext cx="5727154" cy="567000"/>
      </dsp:txXfrm>
    </dsp:sp>
    <dsp:sp modelId="{70FDC5B2-6CA1-412A-A2A9-566947738DFD}">
      <dsp:nvSpPr>
        <dsp:cNvPr id="0" name=""/>
        <dsp:cNvSpPr/>
      </dsp:nvSpPr>
      <dsp:spPr>
        <a:xfrm>
          <a:off x="286357" y="3562684"/>
          <a:ext cx="4009007"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31" tIns="0" rIns="151531" bIns="0" numCol="1" spcCol="1270" anchor="ctr" anchorCtr="0">
          <a:noAutofit/>
        </a:bodyPr>
        <a:lstStyle/>
        <a:p>
          <a:pPr marL="0" lvl="0" indent="0" algn="l" defTabSz="444500">
            <a:lnSpc>
              <a:spcPct val="90000"/>
            </a:lnSpc>
            <a:spcBef>
              <a:spcPct val="0"/>
            </a:spcBef>
            <a:spcAft>
              <a:spcPct val="35000"/>
            </a:spcAft>
            <a:buNone/>
          </a:pPr>
          <a:r>
            <a:rPr lang="en-US" sz="1000" kern="1200"/>
            <a:t> Not efficient for high volumes of transactions</a:t>
          </a:r>
        </a:p>
      </dsp:txBody>
      <dsp:txXfrm>
        <a:off x="300767" y="3577094"/>
        <a:ext cx="3980187" cy="266380"/>
      </dsp:txXfrm>
    </dsp:sp>
    <dsp:sp modelId="{AAE075A6-364C-4A2B-84A6-52097AA3EFD1}">
      <dsp:nvSpPr>
        <dsp:cNvPr id="0" name=""/>
        <dsp:cNvSpPr/>
      </dsp:nvSpPr>
      <dsp:spPr>
        <a:xfrm>
          <a:off x="0" y="4478884"/>
          <a:ext cx="5727154" cy="10395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491" tIns="208280" rIns="444491"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 A graph database is just a data store and doesn't give you a business-facing user interface to query or manage relationships. </a:t>
          </a:r>
        </a:p>
        <a:p>
          <a:pPr marL="57150" lvl="1" indent="-57150" algn="l" defTabSz="444500">
            <a:lnSpc>
              <a:spcPct val="90000"/>
            </a:lnSpc>
            <a:spcBef>
              <a:spcPct val="0"/>
            </a:spcBef>
            <a:spcAft>
              <a:spcPct val="15000"/>
            </a:spcAft>
            <a:buChar char="•"/>
          </a:pPr>
          <a:r>
            <a:rPr lang="en-US" sz="1000" kern="1200"/>
            <a:t>It will not provide advanced match and survivorship functionality or data quality capabilities.</a:t>
          </a:r>
        </a:p>
        <a:p>
          <a:pPr marL="57150" lvl="1" indent="-57150" algn="l" defTabSz="444500">
            <a:lnSpc>
              <a:spcPct val="90000"/>
            </a:lnSpc>
            <a:spcBef>
              <a:spcPct val="0"/>
            </a:spcBef>
            <a:spcAft>
              <a:spcPct val="15000"/>
            </a:spcAft>
            <a:buChar char="•"/>
          </a:pPr>
          <a:endParaRPr lang="en-US" sz="1000" kern="1200"/>
        </a:p>
      </dsp:txBody>
      <dsp:txXfrm>
        <a:off x="0" y="4478884"/>
        <a:ext cx="5727154" cy="1039500"/>
      </dsp:txXfrm>
    </dsp:sp>
    <dsp:sp modelId="{D06E19F7-A8A8-47F9-AE1F-43C7A4E4DD95}">
      <dsp:nvSpPr>
        <dsp:cNvPr id="0" name=""/>
        <dsp:cNvSpPr/>
      </dsp:nvSpPr>
      <dsp:spPr>
        <a:xfrm>
          <a:off x="286357" y="4331284"/>
          <a:ext cx="4009007"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31" tIns="0" rIns="151531" bIns="0" numCol="1" spcCol="1270" anchor="ctr" anchorCtr="0">
          <a:noAutofit/>
        </a:bodyPr>
        <a:lstStyle/>
        <a:p>
          <a:pPr marL="0" lvl="0" indent="0" algn="l" defTabSz="444500">
            <a:lnSpc>
              <a:spcPct val="90000"/>
            </a:lnSpc>
            <a:spcBef>
              <a:spcPct val="0"/>
            </a:spcBef>
            <a:spcAft>
              <a:spcPct val="35000"/>
            </a:spcAft>
            <a:buNone/>
          </a:pPr>
          <a:r>
            <a:rPr lang="en-US" sz="1000" kern="1200"/>
            <a:t> Not an independent master data management solution </a:t>
          </a:r>
        </a:p>
      </dsp:txBody>
      <dsp:txXfrm>
        <a:off x="300767" y="4345694"/>
        <a:ext cx="3980187" cy="2663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940A1-6269-4892-9017-266CA332818E}">
      <dsp:nvSpPr>
        <dsp:cNvPr id="0" name=""/>
        <dsp:cNvSpPr/>
      </dsp:nvSpPr>
      <dsp:spPr>
        <a:xfrm>
          <a:off x="0" y="3415997"/>
          <a:ext cx="6397551" cy="7969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6521" tIns="229108" rIns="496521"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 Graph databases are inappropriate for traditional relational data.</a:t>
          </a:r>
        </a:p>
        <a:p>
          <a:pPr marL="57150" lvl="1" indent="-57150" algn="l" defTabSz="488950">
            <a:lnSpc>
              <a:spcPct val="90000"/>
            </a:lnSpc>
            <a:spcBef>
              <a:spcPct val="0"/>
            </a:spcBef>
            <a:spcAft>
              <a:spcPct val="15000"/>
            </a:spcAft>
            <a:buChar char="•"/>
          </a:pPr>
          <a:r>
            <a:rPr lang="en-US" sz="1100" kern="1200"/>
            <a:t> Difficult to perform mass analytics queries across all the relationships and records.</a:t>
          </a:r>
        </a:p>
      </dsp:txBody>
      <dsp:txXfrm>
        <a:off x="0" y="3415997"/>
        <a:ext cx="6397551" cy="796950"/>
      </dsp:txXfrm>
    </dsp:sp>
    <dsp:sp modelId="{AA450859-E65E-47E0-A8FD-094BCC150CBE}">
      <dsp:nvSpPr>
        <dsp:cNvPr id="0" name=""/>
        <dsp:cNvSpPr/>
      </dsp:nvSpPr>
      <dsp:spPr>
        <a:xfrm>
          <a:off x="319877" y="3253636"/>
          <a:ext cx="4478285"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269" tIns="0" rIns="169269" bIns="0" numCol="1" spcCol="1270" anchor="ctr" anchorCtr="0">
          <a:noAutofit/>
        </a:bodyPr>
        <a:lstStyle/>
        <a:p>
          <a:pPr marL="0" lvl="0" indent="0" algn="l" defTabSz="488950">
            <a:lnSpc>
              <a:spcPct val="90000"/>
            </a:lnSpc>
            <a:spcBef>
              <a:spcPct val="0"/>
            </a:spcBef>
            <a:spcAft>
              <a:spcPct val="35000"/>
            </a:spcAft>
            <a:buNone/>
          </a:pPr>
          <a:r>
            <a:rPr lang="en-US" sz="1100" kern="1200"/>
            <a:t>Inappropriate database</a:t>
          </a:r>
        </a:p>
      </dsp:txBody>
      <dsp:txXfrm>
        <a:off x="335729" y="3269488"/>
        <a:ext cx="4446581" cy="293016"/>
      </dsp:txXfrm>
    </dsp:sp>
    <dsp:sp modelId="{FB81444C-6BA8-42A3-AA44-90B14B21382F}">
      <dsp:nvSpPr>
        <dsp:cNvPr id="0" name=""/>
        <dsp:cNvSpPr/>
      </dsp:nvSpPr>
      <dsp:spPr>
        <a:xfrm>
          <a:off x="0" y="4434707"/>
          <a:ext cx="6397551" cy="6237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6521" tIns="229108" rIns="496521"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Graph databases are not as useful for operational use cases since they are not good at handling large queries that span the entire database. </a:t>
          </a:r>
        </a:p>
      </dsp:txBody>
      <dsp:txXfrm>
        <a:off x="0" y="4434707"/>
        <a:ext cx="6397551" cy="623700"/>
      </dsp:txXfrm>
    </dsp:sp>
    <dsp:sp modelId="{70FDC5B2-6CA1-412A-A2A9-566947738DFD}">
      <dsp:nvSpPr>
        <dsp:cNvPr id="0" name=""/>
        <dsp:cNvSpPr/>
      </dsp:nvSpPr>
      <dsp:spPr>
        <a:xfrm>
          <a:off x="319877" y="4272346"/>
          <a:ext cx="4478285"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269" tIns="0" rIns="169269" bIns="0" numCol="1" spcCol="1270" anchor="ctr" anchorCtr="0">
          <a:noAutofit/>
        </a:bodyPr>
        <a:lstStyle/>
        <a:p>
          <a:pPr marL="0" lvl="0" indent="0" algn="l" defTabSz="488950">
            <a:lnSpc>
              <a:spcPct val="90000"/>
            </a:lnSpc>
            <a:spcBef>
              <a:spcPct val="0"/>
            </a:spcBef>
            <a:spcAft>
              <a:spcPct val="35000"/>
            </a:spcAft>
            <a:buNone/>
          </a:pPr>
          <a:r>
            <a:rPr lang="en-US" sz="1100" kern="1200"/>
            <a:t> Not efficient for high volumes of transactions</a:t>
          </a:r>
        </a:p>
      </dsp:txBody>
      <dsp:txXfrm>
        <a:off x="335729" y="4288198"/>
        <a:ext cx="4446581" cy="293016"/>
      </dsp:txXfrm>
    </dsp:sp>
    <dsp:sp modelId="{AAE075A6-364C-4A2B-84A6-52097AA3EFD1}">
      <dsp:nvSpPr>
        <dsp:cNvPr id="0" name=""/>
        <dsp:cNvSpPr/>
      </dsp:nvSpPr>
      <dsp:spPr>
        <a:xfrm>
          <a:off x="0" y="5280167"/>
          <a:ext cx="6397551" cy="11434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6521" tIns="229108" rIns="496521"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 A graph database is just a data store and doesn't give you a business-facing user interface to query or manage relationships. </a:t>
          </a:r>
        </a:p>
        <a:p>
          <a:pPr marL="57150" lvl="1" indent="-57150" algn="l" defTabSz="488950">
            <a:lnSpc>
              <a:spcPct val="90000"/>
            </a:lnSpc>
            <a:spcBef>
              <a:spcPct val="0"/>
            </a:spcBef>
            <a:spcAft>
              <a:spcPct val="15000"/>
            </a:spcAft>
            <a:buChar char="•"/>
          </a:pPr>
          <a:r>
            <a:rPr lang="en-US" sz="1100" kern="1200"/>
            <a:t>It will not provide advanced match and survivorship functionality or data quality capabilities.</a:t>
          </a:r>
        </a:p>
        <a:p>
          <a:pPr marL="57150" lvl="1" indent="-57150" algn="l" defTabSz="488950">
            <a:lnSpc>
              <a:spcPct val="90000"/>
            </a:lnSpc>
            <a:spcBef>
              <a:spcPct val="0"/>
            </a:spcBef>
            <a:spcAft>
              <a:spcPct val="15000"/>
            </a:spcAft>
            <a:buChar char="•"/>
          </a:pPr>
          <a:endParaRPr lang="en-US" sz="1100" kern="1200"/>
        </a:p>
      </dsp:txBody>
      <dsp:txXfrm>
        <a:off x="0" y="5280167"/>
        <a:ext cx="6397551" cy="1143450"/>
      </dsp:txXfrm>
    </dsp:sp>
    <dsp:sp modelId="{D06E19F7-A8A8-47F9-AE1F-43C7A4E4DD95}">
      <dsp:nvSpPr>
        <dsp:cNvPr id="0" name=""/>
        <dsp:cNvSpPr/>
      </dsp:nvSpPr>
      <dsp:spPr>
        <a:xfrm>
          <a:off x="319877" y="5117806"/>
          <a:ext cx="4478285"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269" tIns="0" rIns="169269" bIns="0" numCol="1" spcCol="1270" anchor="ctr" anchorCtr="0">
          <a:noAutofit/>
        </a:bodyPr>
        <a:lstStyle/>
        <a:p>
          <a:pPr marL="0" lvl="0" indent="0" algn="l" defTabSz="488950">
            <a:lnSpc>
              <a:spcPct val="90000"/>
            </a:lnSpc>
            <a:spcBef>
              <a:spcPct val="0"/>
            </a:spcBef>
            <a:spcAft>
              <a:spcPct val="35000"/>
            </a:spcAft>
            <a:buNone/>
          </a:pPr>
          <a:r>
            <a:rPr lang="en-US" sz="1100" kern="1200"/>
            <a:t> Not an independent master data management solution </a:t>
          </a:r>
        </a:p>
      </dsp:txBody>
      <dsp:txXfrm>
        <a:off x="335729" y="5133658"/>
        <a:ext cx="4446581" cy="293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8803A-500B-426D-AFE0-F30D021AF837}">
      <dsp:nvSpPr>
        <dsp:cNvPr id="0" name=""/>
        <dsp:cNvSpPr/>
      </dsp:nvSpPr>
      <dsp:spPr>
        <a:xfrm>
          <a:off x="1709376" y="0"/>
          <a:ext cx="8955379" cy="559711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4DE24-998F-4F64-A130-71AEC6017C4B}">
      <dsp:nvSpPr>
        <dsp:cNvPr id="0" name=""/>
        <dsp:cNvSpPr/>
      </dsp:nvSpPr>
      <dsp:spPr>
        <a:xfrm>
          <a:off x="2591481" y="4162012"/>
          <a:ext cx="205973" cy="20597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A8FA8A-6679-46B8-9C43-E2205814EEDA}">
      <dsp:nvSpPr>
        <dsp:cNvPr id="0" name=""/>
        <dsp:cNvSpPr/>
      </dsp:nvSpPr>
      <dsp:spPr>
        <a:xfrm>
          <a:off x="2694468" y="4264999"/>
          <a:ext cx="1173154" cy="1332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41" tIns="0" rIns="0" bIns="0" numCol="1" spcCol="1270" anchor="t" anchorCtr="0">
          <a:noAutofit/>
        </a:bodyPr>
        <a:lstStyle/>
        <a:p>
          <a:pPr marL="0" lvl="0" indent="0" algn="l" defTabSz="1066800">
            <a:lnSpc>
              <a:spcPct val="90000"/>
            </a:lnSpc>
            <a:spcBef>
              <a:spcPct val="0"/>
            </a:spcBef>
            <a:spcAft>
              <a:spcPct val="35000"/>
            </a:spcAft>
            <a:buNone/>
          </a:pPr>
          <a:r>
            <a:rPr lang="en-US" sz="2400" kern="1200"/>
            <a:t> </a:t>
          </a:r>
          <a:r>
            <a:rPr lang="en-US" sz="2400" b="1" kern="1200"/>
            <a:t>Ingest &amp; Extract</a:t>
          </a:r>
          <a:endParaRPr lang="en-US" sz="2400" b="1" kern="1200">
            <a:solidFill>
              <a:srgbClr val="010000"/>
            </a:solidFill>
            <a:latin typeface="Century Gothic"/>
          </a:endParaRPr>
        </a:p>
      </dsp:txBody>
      <dsp:txXfrm>
        <a:off x="2694468" y="4264999"/>
        <a:ext cx="1173154" cy="1332112"/>
      </dsp:txXfrm>
    </dsp:sp>
    <dsp:sp modelId="{01EB8C0D-4DC2-48A9-94A2-EA83FD2EBBA2}">
      <dsp:nvSpPr>
        <dsp:cNvPr id="0" name=""/>
        <dsp:cNvSpPr/>
      </dsp:nvSpPr>
      <dsp:spPr>
        <a:xfrm>
          <a:off x="3706425" y="3090725"/>
          <a:ext cx="322393" cy="32239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174C5F-ADCC-467F-861C-D0EB8C75C55B}">
      <dsp:nvSpPr>
        <dsp:cNvPr id="0" name=""/>
        <dsp:cNvSpPr/>
      </dsp:nvSpPr>
      <dsp:spPr>
        <a:xfrm>
          <a:off x="3867622" y="3251922"/>
          <a:ext cx="1486592" cy="234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30" tIns="0" rIns="0" bIns="0" numCol="1" spcCol="1270" anchor="t" anchorCtr="0">
          <a:noAutofit/>
        </a:bodyPr>
        <a:lstStyle/>
        <a:p>
          <a:pPr marL="0" lvl="0" indent="0" algn="l" defTabSz="1066800">
            <a:lnSpc>
              <a:spcPct val="90000"/>
            </a:lnSpc>
            <a:spcBef>
              <a:spcPct val="0"/>
            </a:spcBef>
            <a:spcAft>
              <a:spcPct val="35000"/>
            </a:spcAft>
            <a:buNone/>
          </a:pPr>
          <a:r>
            <a:rPr lang="en-US" sz="2400" kern="1200"/>
            <a:t> </a:t>
          </a:r>
          <a:r>
            <a:rPr lang="en-US" sz="2400" b="1" kern="1200"/>
            <a:t>Prepare &amp; Clean</a:t>
          </a:r>
        </a:p>
      </dsp:txBody>
      <dsp:txXfrm>
        <a:off x="3867622" y="3251922"/>
        <a:ext cx="1486592" cy="2345189"/>
      </dsp:txXfrm>
    </dsp:sp>
    <dsp:sp modelId="{8D1CAF65-6452-4FC2-A14A-EBACF7F9CE2D}">
      <dsp:nvSpPr>
        <dsp:cNvPr id="0" name=""/>
        <dsp:cNvSpPr/>
      </dsp:nvSpPr>
      <dsp:spPr>
        <a:xfrm>
          <a:off x="5139286" y="2236605"/>
          <a:ext cx="429858" cy="42985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02FF7C-D9C4-4E9D-8A90-4F7A4F52301E}">
      <dsp:nvSpPr>
        <dsp:cNvPr id="0" name=""/>
        <dsp:cNvSpPr/>
      </dsp:nvSpPr>
      <dsp:spPr>
        <a:xfrm>
          <a:off x="5354215" y="2451535"/>
          <a:ext cx="1728388" cy="3145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773" tIns="0" rIns="0" bIns="0" numCol="1" spcCol="1270" anchor="t" anchorCtr="0">
          <a:noAutofit/>
        </a:bodyPr>
        <a:lstStyle/>
        <a:p>
          <a:pPr marL="0" lvl="0" indent="0" algn="l" defTabSz="1066800">
            <a:lnSpc>
              <a:spcPct val="90000"/>
            </a:lnSpc>
            <a:spcBef>
              <a:spcPct val="0"/>
            </a:spcBef>
            <a:spcAft>
              <a:spcPct val="35000"/>
            </a:spcAft>
            <a:buNone/>
          </a:pPr>
          <a:r>
            <a:rPr lang="en-US" sz="2400" kern="1200"/>
            <a:t> </a:t>
          </a:r>
          <a:r>
            <a:rPr lang="en-US" sz="2400" b="1" kern="1200"/>
            <a:t>Store &amp; Organize </a:t>
          </a:r>
        </a:p>
      </dsp:txBody>
      <dsp:txXfrm>
        <a:off x="5354215" y="2451535"/>
        <a:ext cx="1728388" cy="3145576"/>
      </dsp:txXfrm>
    </dsp:sp>
    <dsp:sp modelId="{CEC564ED-E09D-4D25-AC49-67C7F1983E29}">
      <dsp:nvSpPr>
        <dsp:cNvPr id="0" name=""/>
        <dsp:cNvSpPr/>
      </dsp:nvSpPr>
      <dsp:spPr>
        <a:xfrm>
          <a:off x="6804987" y="1569430"/>
          <a:ext cx="555233" cy="55523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1CDBFB-0DE9-4E54-9C20-0A36E994E4A6}">
      <dsp:nvSpPr>
        <dsp:cNvPr id="0" name=""/>
        <dsp:cNvSpPr/>
      </dsp:nvSpPr>
      <dsp:spPr>
        <a:xfrm>
          <a:off x="7082603" y="1847046"/>
          <a:ext cx="1791075" cy="375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4207" tIns="0" rIns="0" bIns="0" numCol="1" spcCol="1270" anchor="t" anchorCtr="0">
          <a:noAutofit/>
        </a:bodyPr>
        <a:lstStyle/>
        <a:p>
          <a:pPr marL="0" lvl="0" indent="0" algn="l" defTabSz="1066800">
            <a:lnSpc>
              <a:spcPct val="90000"/>
            </a:lnSpc>
            <a:spcBef>
              <a:spcPct val="0"/>
            </a:spcBef>
            <a:spcAft>
              <a:spcPct val="35000"/>
            </a:spcAft>
            <a:buNone/>
          </a:pPr>
          <a:r>
            <a:rPr lang="en-US" sz="2400" kern="1200"/>
            <a:t> </a:t>
          </a:r>
          <a:r>
            <a:rPr lang="en-US" sz="2400" b="1" kern="1200"/>
            <a:t>Analyze &amp; Process </a:t>
          </a:r>
        </a:p>
      </dsp:txBody>
      <dsp:txXfrm>
        <a:off x="7082603" y="1847046"/>
        <a:ext cx="1791075" cy="3750065"/>
      </dsp:txXfrm>
    </dsp:sp>
    <dsp:sp modelId="{69039FCC-8948-4EB0-B05E-2C401BE8A6F7}">
      <dsp:nvSpPr>
        <dsp:cNvPr id="0" name=""/>
        <dsp:cNvSpPr/>
      </dsp:nvSpPr>
      <dsp:spPr>
        <a:xfrm>
          <a:off x="8519942" y="1123900"/>
          <a:ext cx="707474" cy="70747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2F2E37-2707-4D8B-82B3-92940A7FB884}">
      <dsp:nvSpPr>
        <dsp:cNvPr id="0" name=""/>
        <dsp:cNvSpPr/>
      </dsp:nvSpPr>
      <dsp:spPr>
        <a:xfrm>
          <a:off x="8873679" y="1477637"/>
          <a:ext cx="1791075" cy="4119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876" tIns="0" rIns="0" bIns="0" numCol="1" spcCol="1270" anchor="t" anchorCtr="0">
          <a:noAutofit/>
        </a:bodyPr>
        <a:lstStyle/>
        <a:p>
          <a:pPr marL="0" lvl="0" indent="0" algn="l" defTabSz="1066800">
            <a:lnSpc>
              <a:spcPct val="90000"/>
            </a:lnSpc>
            <a:spcBef>
              <a:spcPct val="0"/>
            </a:spcBef>
            <a:spcAft>
              <a:spcPct val="35000"/>
            </a:spcAft>
            <a:buNone/>
          </a:pPr>
          <a:r>
            <a:rPr lang="en-US" sz="2400" kern="1200"/>
            <a:t> </a:t>
          </a:r>
          <a:r>
            <a:rPr lang="en-US" sz="2400" b="1" kern="1200"/>
            <a:t>Visualize &amp; Explore</a:t>
          </a:r>
        </a:p>
      </dsp:txBody>
      <dsp:txXfrm>
        <a:off x="8873679" y="1477637"/>
        <a:ext cx="1791075" cy="41194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98026-03E0-4601-805D-267B6583E33E}">
      <dsp:nvSpPr>
        <dsp:cNvPr id="0" name=""/>
        <dsp:cNvSpPr/>
      </dsp:nvSpPr>
      <dsp:spPr>
        <a:xfrm rot="2562716">
          <a:off x="3076154" y="3977225"/>
          <a:ext cx="856058" cy="52910"/>
        </a:xfrm>
        <a:custGeom>
          <a:avLst/>
          <a:gdLst/>
          <a:ahLst/>
          <a:cxnLst/>
          <a:rect l="0" t="0" r="0" b="0"/>
          <a:pathLst>
            <a:path>
              <a:moveTo>
                <a:pt x="0" y="26455"/>
              </a:moveTo>
              <a:lnTo>
                <a:pt x="856058" y="264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ABB35-931D-4219-B2D3-EDA46753114C}">
      <dsp:nvSpPr>
        <dsp:cNvPr id="0" name=""/>
        <dsp:cNvSpPr/>
      </dsp:nvSpPr>
      <dsp:spPr>
        <a:xfrm>
          <a:off x="3189678" y="2806921"/>
          <a:ext cx="952185" cy="52910"/>
        </a:xfrm>
        <a:custGeom>
          <a:avLst/>
          <a:gdLst/>
          <a:ahLst/>
          <a:cxnLst/>
          <a:rect l="0" t="0" r="0" b="0"/>
          <a:pathLst>
            <a:path>
              <a:moveTo>
                <a:pt x="0" y="26455"/>
              </a:moveTo>
              <a:lnTo>
                <a:pt x="952185" y="264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5B6B2-35FF-4B4D-82D4-6D4A76F3246A}">
      <dsp:nvSpPr>
        <dsp:cNvPr id="0" name=""/>
        <dsp:cNvSpPr/>
      </dsp:nvSpPr>
      <dsp:spPr>
        <a:xfrm rot="19037284">
          <a:off x="3076154" y="1636618"/>
          <a:ext cx="856058" cy="52910"/>
        </a:xfrm>
        <a:custGeom>
          <a:avLst/>
          <a:gdLst/>
          <a:ahLst/>
          <a:cxnLst/>
          <a:rect l="0" t="0" r="0" b="0"/>
          <a:pathLst>
            <a:path>
              <a:moveTo>
                <a:pt x="0" y="26455"/>
              </a:moveTo>
              <a:lnTo>
                <a:pt x="856058" y="264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D254FD-CDE1-4AD3-A5C7-1E72BF384341}">
      <dsp:nvSpPr>
        <dsp:cNvPr id="0" name=""/>
        <dsp:cNvSpPr/>
      </dsp:nvSpPr>
      <dsp:spPr>
        <a:xfrm>
          <a:off x="874735" y="1471645"/>
          <a:ext cx="2723462" cy="2723462"/>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8C5E8-B4C8-4673-855D-63822648952F}">
      <dsp:nvSpPr>
        <dsp:cNvPr id="0" name=""/>
        <dsp:cNvSpPr/>
      </dsp:nvSpPr>
      <dsp:spPr>
        <a:xfrm>
          <a:off x="3601987" y="1488"/>
          <a:ext cx="1634077" cy="163407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 Reddit</a:t>
          </a:r>
        </a:p>
      </dsp:txBody>
      <dsp:txXfrm>
        <a:off x="3841292" y="240793"/>
        <a:ext cx="1155467" cy="1155467"/>
      </dsp:txXfrm>
    </dsp:sp>
    <dsp:sp modelId="{47F59900-DAC7-46CD-9BBF-976CB0151F78}">
      <dsp:nvSpPr>
        <dsp:cNvPr id="0" name=""/>
        <dsp:cNvSpPr/>
      </dsp:nvSpPr>
      <dsp:spPr>
        <a:xfrm>
          <a:off x="5399472" y="1488"/>
          <a:ext cx="2451116" cy="163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 </a:t>
          </a:r>
          <a:r>
            <a:rPr lang="en-US" sz="1600" kern="1200" err="1"/>
            <a:t>Praw</a:t>
          </a:r>
          <a:r>
            <a:rPr lang="en-US" sz="1600" kern="1200"/>
            <a:t>/</a:t>
          </a:r>
          <a:r>
            <a:rPr lang="en-US" sz="1600" kern="1200" err="1"/>
            <a:t>psaw</a:t>
          </a:r>
          <a:r>
            <a:rPr lang="en-US" sz="1600" kern="1200"/>
            <a:t> API </a:t>
          </a:r>
        </a:p>
        <a:p>
          <a:pPr marL="171450" lvl="1" indent="-171450" algn="l" defTabSz="711200">
            <a:lnSpc>
              <a:spcPct val="90000"/>
            </a:lnSpc>
            <a:spcBef>
              <a:spcPct val="0"/>
            </a:spcBef>
            <a:spcAft>
              <a:spcPct val="15000"/>
            </a:spcAft>
            <a:buChar char="•"/>
          </a:pPr>
          <a:r>
            <a:rPr lang="en-US" sz="1600" kern="1200"/>
            <a:t> Scraped all reddit posts from/r/cryptocurrency for our timeframe of 2 years</a:t>
          </a:r>
        </a:p>
      </dsp:txBody>
      <dsp:txXfrm>
        <a:off x="5399472" y="1488"/>
        <a:ext cx="2451116" cy="1634077"/>
      </dsp:txXfrm>
    </dsp:sp>
    <dsp:sp modelId="{4485186B-ED42-4F93-B76E-54096A5C63D0}">
      <dsp:nvSpPr>
        <dsp:cNvPr id="0" name=""/>
        <dsp:cNvSpPr/>
      </dsp:nvSpPr>
      <dsp:spPr>
        <a:xfrm>
          <a:off x="4141864" y="2016338"/>
          <a:ext cx="1634077" cy="163407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 Twitter</a:t>
          </a:r>
        </a:p>
      </dsp:txBody>
      <dsp:txXfrm>
        <a:off x="4381169" y="2255643"/>
        <a:ext cx="1155467" cy="1155467"/>
      </dsp:txXfrm>
    </dsp:sp>
    <dsp:sp modelId="{D1A4F303-2544-4C00-B7D8-EAFB1F6F0385}">
      <dsp:nvSpPr>
        <dsp:cNvPr id="0" name=""/>
        <dsp:cNvSpPr/>
      </dsp:nvSpPr>
      <dsp:spPr>
        <a:xfrm>
          <a:off x="5939350" y="2016338"/>
          <a:ext cx="2451116" cy="163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 </a:t>
          </a:r>
          <a:r>
            <a:rPr lang="en-US" sz="1600" kern="1200" err="1"/>
            <a:t>Beautifulsoup</a:t>
          </a:r>
          <a:r>
            <a:rPr lang="en-US" sz="1600" kern="1200"/>
            <a:t> API</a:t>
          </a:r>
        </a:p>
        <a:p>
          <a:pPr marL="171450" lvl="1" indent="-171450" algn="l" defTabSz="711200">
            <a:lnSpc>
              <a:spcPct val="90000"/>
            </a:lnSpc>
            <a:spcBef>
              <a:spcPct val="0"/>
            </a:spcBef>
            <a:spcAft>
              <a:spcPct val="15000"/>
            </a:spcAft>
            <a:buChar char="•"/>
          </a:pPr>
          <a:r>
            <a:rPr lang="en-US" sz="1600" kern="1200"/>
            <a:t> Scraped # of tweets per currency. Granularity at the day level</a:t>
          </a:r>
        </a:p>
      </dsp:txBody>
      <dsp:txXfrm>
        <a:off x="5939350" y="2016338"/>
        <a:ext cx="2451116" cy="1634077"/>
      </dsp:txXfrm>
    </dsp:sp>
    <dsp:sp modelId="{14CB188E-6B0A-4D27-9BB2-1DC486B6E2E8}">
      <dsp:nvSpPr>
        <dsp:cNvPr id="0" name=""/>
        <dsp:cNvSpPr/>
      </dsp:nvSpPr>
      <dsp:spPr>
        <a:xfrm>
          <a:off x="3601987" y="4031187"/>
          <a:ext cx="1634077" cy="163407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 Google Trends</a:t>
          </a:r>
        </a:p>
      </dsp:txBody>
      <dsp:txXfrm>
        <a:off x="3841292" y="4270492"/>
        <a:ext cx="1155467" cy="1155467"/>
      </dsp:txXfrm>
    </dsp:sp>
    <dsp:sp modelId="{CBBF6B5A-4ABD-46D3-9426-233A86EE7425}">
      <dsp:nvSpPr>
        <dsp:cNvPr id="0" name=""/>
        <dsp:cNvSpPr/>
      </dsp:nvSpPr>
      <dsp:spPr>
        <a:xfrm>
          <a:off x="5399472" y="4031187"/>
          <a:ext cx="2451116" cy="163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 </a:t>
          </a:r>
          <a:r>
            <a:rPr lang="en-US" sz="1600" kern="1200" err="1"/>
            <a:t>Cryptory</a:t>
          </a:r>
          <a:r>
            <a:rPr lang="en-US" sz="1600" kern="1200"/>
            <a:t> API</a:t>
          </a:r>
        </a:p>
        <a:p>
          <a:pPr marL="171450" lvl="1" indent="-171450" algn="l" defTabSz="711200">
            <a:lnSpc>
              <a:spcPct val="90000"/>
            </a:lnSpc>
            <a:spcBef>
              <a:spcPct val="0"/>
            </a:spcBef>
            <a:spcAft>
              <a:spcPct val="15000"/>
            </a:spcAft>
            <a:buChar char="•"/>
          </a:pPr>
          <a:r>
            <a:rPr lang="en-US" sz="1600" kern="1200"/>
            <a:t> Scraped google trend data for every currency in our timeframe of interest</a:t>
          </a:r>
        </a:p>
      </dsp:txBody>
      <dsp:txXfrm>
        <a:off x="5399472" y="4031187"/>
        <a:ext cx="2451116" cy="16340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2C1CA-AF1B-471D-8069-7D8BE4E7234E}">
      <dsp:nvSpPr>
        <dsp:cNvPr id="0" name=""/>
        <dsp:cNvSpPr/>
      </dsp:nvSpPr>
      <dsp:spPr>
        <a:xfrm rot="5400000">
          <a:off x="-300408" y="303758"/>
          <a:ext cx="2002723" cy="1401906"/>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 Compute Engine VM</a:t>
          </a:r>
        </a:p>
      </dsp:txBody>
      <dsp:txXfrm rot="-5400000">
        <a:off x="1" y="704302"/>
        <a:ext cx="1401906" cy="600817"/>
      </dsp:txXfrm>
    </dsp:sp>
    <dsp:sp modelId="{A62CFACF-DD8C-4B45-887A-9E648301D8A7}">
      <dsp:nvSpPr>
        <dsp:cNvPr id="0" name=""/>
        <dsp:cNvSpPr/>
      </dsp:nvSpPr>
      <dsp:spPr>
        <a:xfrm rot="5400000">
          <a:off x="3544551" y="-2139295"/>
          <a:ext cx="1301770" cy="5587060"/>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 Run all </a:t>
          </a:r>
          <a:r>
            <a:rPr lang="en-US" sz="1400" kern="1200" err="1"/>
            <a:t>webscraping</a:t>
          </a:r>
          <a:r>
            <a:rPr lang="en-US" sz="1400" kern="1200"/>
            <a:t> scripts in python 3</a:t>
          </a:r>
        </a:p>
        <a:p>
          <a:pPr marL="114300" lvl="1" indent="-114300" algn="l" defTabSz="622300">
            <a:lnSpc>
              <a:spcPct val="90000"/>
            </a:lnSpc>
            <a:spcBef>
              <a:spcPct val="0"/>
            </a:spcBef>
            <a:spcAft>
              <a:spcPct val="15000"/>
            </a:spcAft>
            <a:buChar char="•"/>
          </a:pPr>
          <a:r>
            <a:rPr lang="en-US" sz="1400" kern="1200"/>
            <a:t> Transform and normalize tables</a:t>
          </a:r>
        </a:p>
        <a:p>
          <a:pPr marL="114300" lvl="1" indent="-114300" algn="l" defTabSz="622300">
            <a:lnSpc>
              <a:spcPct val="90000"/>
            </a:lnSpc>
            <a:spcBef>
              <a:spcPct val="0"/>
            </a:spcBef>
            <a:spcAft>
              <a:spcPct val="15000"/>
            </a:spcAft>
            <a:buChar char="•"/>
          </a:pPr>
          <a:r>
            <a:rPr lang="en-US" sz="1400" kern="1200"/>
            <a:t> Push data to buckets</a:t>
          </a:r>
        </a:p>
      </dsp:txBody>
      <dsp:txXfrm rot="-5400000">
        <a:off x="1401907" y="66896"/>
        <a:ext cx="5523513" cy="1174676"/>
      </dsp:txXfrm>
    </dsp:sp>
    <dsp:sp modelId="{54CDA6C7-D381-4932-9D2D-C7F1C8F46466}">
      <dsp:nvSpPr>
        <dsp:cNvPr id="0" name=""/>
        <dsp:cNvSpPr/>
      </dsp:nvSpPr>
      <dsp:spPr>
        <a:xfrm rot="5400000">
          <a:off x="-300408" y="2116064"/>
          <a:ext cx="2002723" cy="1401906"/>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 Storage Buckets</a:t>
          </a:r>
        </a:p>
      </dsp:txBody>
      <dsp:txXfrm rot="-5400000">
        <a:off x="1" y="2516608"/>
        <a:ext cx="1401906" cy="600817"/>
      </dsp:txXfrm>
    </dsp:sp>
    <dsp:sp modelId="{381F0B95-28BD-4B61-A495-F07C82642F69}">
      <dsp:nvSpPr>
        <dsp:cNvPr id="0" name=""/>
        <dsp:cNvSpPr/>
      </dsp:nvSpPr>
      <dsp:spPr>
        <a:xfrm rot="5400000">
          <a:off x="3544551" y="-326988"/>
          <a:ext cx="1301770" cy="5587060"/>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 Store data as .csv files</a:t>
          </a:r>
        </a:p>
        <a:p>
          <a:pPr marL="114300" lvl="1" indent="-114300" algn="l" defTabSz="622300">
            <a:lnSpc>
              <a:spcPct val="90000"/>
            </a:lnSpc>
            <a:spcBef>
              <a:spcPct val="0"/>
            </a:spcBef>
            <a:spcAft>
              <a:spcPct val="15000"/>
            </a:spcAft>
            <a:buChar char="•"/>
          </a:pPr>
          <a:r>
            <a:rPr lang="en-US" sz="1400" kern="1200"/>
            <a:t> Store raw data files for potential future use-cases</a:t>
          </a:r>
        </a:p>
      </dsp:txBody>
      <dsp:txXfrm rot="-5400000">
        <a:off x="1401907" y="1879203"/>
        <a:ext cx="5523513" cy="1174676"/>
      </dsp:txXfrm>
    </dsp:sp>
    <dsp:sp modelId="{C107659E-BAAA-4148-8400-E3DFD1417503}">
      <dsp:nvSpPr>
        <dsp:cNvPr id="0" name=""/>
        <dsp:cNvSpPr/>
      </dsp:nvSpPr>
      <dsp:spPr>
        <a:xfrm rot="5400000">
          <a:off x="-300408" y="3928370"/>
          <a:ext cx="2002723" cy="1401906"/>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 </a:t>
          </a:r>
          <a:r>
            <a:rPr lang="en-US" sz="1100" kern="1200" err="1"/>
            <a:t>CloudSQL</a:t>
          </a:r>
          <a:r>
            <a:rPr lang="en-US" sz="1100" kern="1200"/>
            <a:t> Instance</a:t>
          </a:r>
        </a:p>
      </dsp:txBody>
      <dsp:txXfrm rot="-5400000">
        <a:off x="1" y="4328914"/>
        <a:ext cx="1401906" cy="600817"/>
      </dsp:txXfrm>
    </dsp:sp>
    <dsp:sp modelId="{3C76721F-DEFF-4DD7-A637-827BF365F5AE}">
      <dsp:nvSpPr>
        <dsp:cNvPr id="0" name=""/>
        <dsp:cNvSpPr/>
      </dsp:nvSpPr>
      <dsp:spPr>
        <a:xfrm rot="5400000">
          <a:off x="3544551" y="1485317"/>
          <a:ext cx="1301770" cy="5587060"/>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 </a:t>
          </a:r>
          <a:r>
            <a:rPr lang="en-US" sz="1400" kern="1200" err="1"/>
            <a:t>Cryptodb</a:t>
          </a:r>
          <a:r>
            <a:rPr lang="en-US" sz="1400" kern="1200"/>
            <a:t> Database created through MySQL connection</a:t>
          </a:r>
        </a:p>
        <a:p>
          <a:pPr marL="114300" lvl="1" indent="-114300" algn="l" defTabSz="622300">
            <a:lnSpc>
              <a:spcPct val="90000"/>
            </a:lnSpc>
            <a:spcBef>
              <a:spcPct val="0"/>
            </a:spcBef>
            <a:spcAft>
              <a:spcPct val="15000"/>
            </a:spcAft>
            <a:buChar char="•"/>
          </a:pPr>
          <a:r>
            <a:rPr lang="en-US" sz="1400" kern="1200"/>
            <a:t> Run DDL scripts</a:t>
          </a:r>
        </a:p>
        <a:p>
          <a:pPr marL="114300" lvl="1" indent="-114300" algn="l" defTabSz="622300">
            <a:lnSpc>
              <a:spcPct val="90000"/>
            </a:lnSpc>
            <a:spcBef>
              <a:spcPct val="0"/>
            </a:spcBef>
            <a:spcAft>
              <a:spcPct val="15000"/>
            </a:spcAft>
            <a:buChar char="•"/>
          </a:pPr>
          <a:r>
            <a:rPr lang="en-US" sz="1400" kern="1200"/>
            <a:t> Import DML/Data from storage bucket csv's</a:t>
          </a:r>
        </a:p>
        <a:p>
          <a:pPr marL="114300" lvl="1" indent="-114300" algn="l" defTabSz="622300" rtl="0">
            <a:lnSpc>
              <a:spcPct val="90000"/>
            </a:lnSpc>
            <a:spcBef>
              <a:spcPct val="0"/>
            </a:spcBef>
            <a:spcAft>
              <a:spcPct val="15000"/>
            </a:spcAft>
            <a:buChar char="•"/>
          </a:pPr>
          <a:endParaRPr lang="en-US" sz="1400" kern="1200"/>
        </a:p>
      </dsp:txBody>
      <dsp:txXfrm rot="-5400000">
        <a:off x="1401907" y="3691509"/>
        <a:ext cx="5523513" cy="11746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0460D-8B66-4C3E-8135-E39D4043CC6A}">
      <dsp:nvSpPr>
        <dsp:cNvPr id="0" name=""/>
        <dsp:cNvSpPr/>
      </dsp:nvSpPr>
      <dsp:spPr>
        <a:xfrm>
          <a:off x="48965" y="767752"/>
          <a:ext cx="2902178" cy="286752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88950">
            <a:lnSpc>
              <a:spcPct val="90000"/>
            </a:lnSpc>
            <a:spcBef>
              <a:spcPct val="0"/>
            </a:spcBef>
            <a:spcAft>
              <a:spcPct val="15000"/>
            </a:spcAft>
            <a:buChar char="•"/>
          </a:pPr>
          <a:r>
            <a:rPr lang="en-US" sz="1100" kern="1200"/>
            <a:t>The cryptocurrency market is very </a:t>
          </a:r>
          <a:r>
            <a:rPr lang="en-US" sz="1100" b="1" kern="1200"/>
            <a:t>nascent and volatile</a:t>
          </a:r>
          <a:r>
            <a:rPr lang="en-US" sz="1100" kern="1200"/>
            <a:t>. This makes the asset class very risky but also potentially lucrative.</a:t>
          </a:r>
          <a:endParaRPr lang="en-US" sz="1100" kern="1200">
            <a:solidFill>
              <a:schemeClr val="bg1"/>
            </a:solidFill>
            <a:latin typeface="Century Gothic"/>
          </a:endParaRPr>
        </a:p>
        <a:p>
          <a:pPr marL="57150" lvl="1" indent="-57150" algn="l" defTabSz="488950">
            <a:lnSpc>
              <a:spcPct val="90000"/>
            </a:lnSpc>
            <a:spcBef>
              <a:spcPct val="0"/>
            </a:spcBef>
            <a:spcAft>
              <a:spcPct val="15000"/>
            </a:spcAft>
            <a:buChar char="•"/>
          </a:pPr>
          <a:endParaRPr lang="en-US" sz="1100" kern="1200">
            <a:solidFill>
              <a:schemeClr val="bg1"/>
            </a:solidFill>
            <a:latin typeface="Century Gothic"/>
          </a:endParaRPr>
        </a:p>
        <a:p>
          <a:pPr marL="57150" lvl="1" indent="-57150" algn="l" defTabSz="488950">
            <a:lnSpc>
              <a:spcPct val="90000"/>
            </a:lnSpc>
            <a:spcBef>
              <a:spcPct val="0"/>
            </a:spcBef>
            <a:spcAft>
              <a:spcPct val="15000"/>
            </a:spcAft>
            <a:buChar char="•"/>
          </a:pPr>
          <a:r>
            <a:rPr lang="en-US" sz="1100" b="0" i="0" kern="1200"/>
            <a:t>Behavioral sciences and related scientific literature provide evidence that there is a </a:t>
          </a:r>
          <a:r>
            <a:rPr lang="en-US" sz="1100" b="1" i="0" kern="1200"/>
            <a:t>close relationship between social media and price fluctuations of cryptocurrencies</a:t>
          </a:r>
          <a:r>
            <a:rPr lang="en-US" sz="1100" b="0" i="0" kern="1200"/>
            <a:t>.</a:t>
          </a:r>
          <a:endParaRPr lang="en-US" sz="1100" kern="1200">
            <a:solidFill>
              <a:schemeClr val="bg1"/>
            </a:solidFill>
            <a:latin typeface="Century Gothic"/>
          </a:endParaRPr>
        </a:p>
        <a:p>
          <a:pPr marL="57150" lvl="1" indent="-57150" algn="l" defTabSz="488950">
            <a:lnSpc>
              <a:spcPct val="90000"/>
            </a:lnSpc>
            <a:spcBef>
              <a:spcPct val="0"/>
            </a:spcBef>
            <a:spcAft>
              <a:spcPct val="15000"/>
            </a:spcAft>
            <a:buChar char="•"/>
          </a:pPr>
          <a:endParaRPr lang="en-US" sz="1100" kern="1200">
            <a:solidFill>
              <a:schemeClr val="bg1"/>
            </a:solidFill>
            <a:latin typeface="Century Gothic"/>
          </a:endParaRPr>
        </a:p>
        <a:p>
          <a:pPr marL="57150" lvl="1" indent="-57150" algn="l" defTabSz="488950">
            <a:lnSpc>
              <a:spcPct val="90000"/>
            </a:lnSpc>
            <a:spcBef>
              <a:spcPct val="0"/>
            </a:spcBef>
            <a:spcAft>
              <a:spcPct val="15000"/>
            </a:spcAft>
            <a:buChar char="•"/>
          </a:pPr>
          <a:r>
            <a:rPr lang="en-US" sz="1100" kern="1200">
              <a:solidFill>
                <a:schemeClr val="bg1"/>
              </a:solidFill>
              <a:latin typeface="Century Gothic"/>
            </a:rPr>
            <a:t> </a:t>
          </a:r>
          <a:r>
            <a:rPr lang="en-US" sz="1100" b="1" kern="1200">
              <a:solidFill>
                <a:schemeClr val="bg1"/>
              </a:solidFill>
              <a:latin typeface="Century Gothic"/>
            </a:rPr>
            <a:t>Hypothesis: </a:t>
          </a:r>
          <a:r>
            <a:rPr lang="en-US" sz="1100" b="0" kern="1200">
              <a:solidFill>
                <a:schemeClr val="bg1"/>
              </a:solidFill>
              <a:latin typeface="Century Gothic"/>
            </a:rPr>
            <a:t>S</a:t>
          </a:r>
          <a:r>
            <a:rPr lang="en-US" sz="1100" b="0" i="0" kern="1200"/>
            <a:t>ocial media indicators are strongly correlated with prices and can be a good prediction indicator for short-term investments in cryptocurrencies</a:t>
          </a:r>
          <a:endParaRPr lang="en-US" sz="1100" b="0" kern="1200">
            <a:solidFill>
              <a:schemeClr val="bg1"/>
            </a:solidFill>
            <a:latin typeface="Century Gothic"/>
          </a:endParaRPr>
        </a:p>
      </dsp:txBody>
      <dsp:txXfrm>
        <a:off x="114955" y="833742"/>
        <a:ext cx="2770198" cy="2121072"/>
      </dsp:txXfrm>
    </dsp:sp>
    <dsp:sp modelId="{F8E2988D-6AC6-42D1-B519-98329978CC4E}">
      <dsp:nvSpPr>
        <dsp:cNvPr id="0" name=""/>
        <dsp:cNvSpPr/>
      </dsp:nvSpPr>
      <dsp:spPr>
        <a:xfrm>
          <a:off x="2514910" y="2179530"/>
          <a:ext cx="2902005" cy="2902005"/>
        </a:xfrm>
        <a:prstGeom prst="leftCircularArrow">
          <a:avLst>
            <a:gd name="adj1" fmla="val 4315"/>
            <a:gd name="adj2" fmla="val 546004"/>
            <a:gd name="adj3" fmla="val 1953107"/>
            <a:gd name="adj4" fmla="val 8656081"/>
            <a:gd name="adj5" fmla="val 50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67C646-73E4-455D-B3BC-A9A390027364}">
      <dsp:nvSpPr>
        <dsp:cNvPr id="0" name=""/>
        <dsp:cNvSpPr/>
      </dsp:nvSpPr>
      <dsp:spPr>
        <a:xfrm>
          <a:off x="1608309" y="3372824"/>
          <a:ext cx="2579714" cy="1025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010000"/>
              </a:solidFill>
              <a:latin typeface="Century Gothic"/>
            </a:rPr>
            <a:t> </a:t>
          </a:r>
          <a:r>
            <a:rPr lang="en-US" sz="1600" b="1" kern="1200">
              <a:solidFill>
                <a:schemeClr val="tx1"/>
              </a:solidFill>
              <a:latin typeface="Century Gothic"/>
            </a:rPr>
            <a:t>Project Background/Hypothesis</a:t>
          </a:r>
        </a:p>
      </dsp:txBody>
      <dsp:txXfrm>
        <a:off x="1638356" y="3402871"/>
        <a:ext cx="2519620" cy="965773"/>
      </dsp:txXfrm>
    </dsp:sp>
    <dsp:sp modelId="{F2FB82CC-9A41-480F-9CDC-63E7AB304DE3}">
      <dsp:nvSpPr>
        <dsp:cNvPr id="0" name=""/>
        <dsp:cNvSpPr/>
      </dsp:nvSpPr>
      <dsp:spPr>
        <a:xfrm>
          <a:off x="4350328" y="1007088"/>
          <a:ext cx="2902178" cy="286752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endParaRPr lang="en-US" sz="1000" kern="1200">
            <a:solidFill>
              <a:schemeClr val="bg1"/>
            </a:solidFill>
          </a:endParaRPr>
        </a:p>
        <a:p>
          <a:pPr marL="57150" lvl="1" indent="-57150" algn="l" defTabSz="444500">
            <a:lnSpc>
              <a:spcPct val="90000"/>
            </a:lnSpc>
            <a:spcBef>
              <a:spcPct val="0"/>
            </a:spcBef>
            <a:spcAft>
              <a:spcPct val="15000"/>
            </a:spcAft>
            <a:buChar char="•"/>
          </a:pPr>
          <a:r>
            <a:rPr lang="en-US" sz="1000" b="1" kern="1200">
              <a:solidFill>
                <a:schemeClr val="bg1"/>
              </a:solidFill>
            </a:rPr>
            <a:t>Automated Data Integration</a:t>
          </a:r>
          <a:r>
            <a:rPr lang="en-US" sz="1000" kern="1200">
              <a:solidFill>
                <a:schemeClr val="bg1"/>
              </a:solidFill>
            </a:rPr>
            <a:t> Connect Data Sources, Ingestion, and Consolidation</a:t>
          </a:r>
        </a:p>
        <a:p>
          <a:pPr marL="57150" lvl="1" indent="-57150" algn="l" defTabSz="444500">
            <a:lnSpc>
              <a:spcPct val="90000"/>
            </a:lnSpc>
            <a:spcBef>
              <a:spcPct val="0"/>
            </a:spcBef>
            <a:spcAft>
              <a:spcPct val="15000"/>
            </a:spcAft>
            <a:buChar char="•"/>
          </a:pPr>
          <a:endParaRPr lang="en-US" sz="1000" kern="1200">
            <a:solidFill>
              <a:schemeClr val="bg1"/>
            </a:solidFill>
          </a:endParaRPr>
        </a:p>
        <a:p>
          <a:pPr marL="57150" lvl="1" indent="-57150" algn="l" defTabSz="444500">
            <a:lnSpc>
              <a:spcPct val="90000"/>
            </a:lnSpc>
            <a:spcBef>
              <a:spcPct val="0"/>
            </a:spcBef>
            <a:spcAft>
              <a:spcPct val="15000"/>
            </a:spcAft>
            <a:buChar char="•"/>
          </a:pPr>
          <a:r>
            <a:rPr lang="en-US" sz="1000" kern="1200"/>
            <a:t> </a:t>
          </a:r>
          <a:r>
            <a:rPr lang="en-US" sz="1000" b="1" kern="1200"/>
            <a:t>Efficient and Scalable Data Storage: </a:t>
          </a:r>
          <a:r>
            <a:rPr lang="en-US" sz="1000" kern="1200"/>
            <a:t>Normalized EER Model, OLAP Dimensional Model, and Cloud SQL Integration</a:t>
          </a:r>
          <a:endParaRPr lang="en-US" sz="1000" kern="1200">
            <a:solidFill>
              <a:schemeClr val="bg1"/>
            </a:solidFill>
          </a:endParaRPr>
        </a:p>
        <a:p>
          <a:pPr marL="57150" lvl="1" indent="-57150" algn="l" defTabSz="444500">
            <a:lnSpc>
              <a:spcPct val="90000"/>
            </a:lnSpc>
            <a:spcBef>
              <a:spcPct val="0"/>
            </a:spcBef>
            <a:spcAft>
              <a:spcPct val="15000"/>
            </a:spcAft>
            <a:buChar char="•"/>
          </a:pPr>
          <a:endParaRPr lang="en-US" sz="1000" kern="1200">
            <a:solidFill>
              <a:schemeClr val="bg1"/>
            </a:solidFill>
          </a:endParaRPr>
        </a:p>
        <a:p>
          <a:pPr marL="57150" lvl="1" indent="-57150" algn="l" defTabSz="444500">
            <a:lnSpc>
              <a:spcPct val="90000"/>
            </a:lnSpc>
            <a:spcBef>
              <a:spcPct val="0"/>
            </a:spcBef>
            <a:spcAft>
              <a:spcPct val="15000"/>
            </a:spcAft>
            <a:buChar char="•"/>
          </a:pPr>
          <a:r>
            <a:rPr lang="en-US" sz="1000" b="1" kern="1200">
              <a:solidFill>
                <a:schemeClr val="bg1"/>
              </a:solidFill>
            </a:rPr>
            <a:t>Generate real-time insights on cryptocurrency price: </a:t>
          </a:r>
          <a:r>
            <a:rPr lang="en-US" sz="1000" kern="1200">
              <a:solidFill>
                <a:schemeClr val="bg1"/>
              </a:solidFill>
            </a:rPr>
            <a:t>Leveraging Data Visualization, Statistical Analyses, and Forecasting.</a:t>
          </a:r>
        </a:p>
      </dsp:txBody>
      <dsp:txXfrm>
        <a:off x="4416318" y="1687546"/>
        <a:ext cx="2770198" cy="2121072"/>
      </dsp:txXfrm>
    </dsp:sp>
    <dsp:sp modelId="{71832AB2-DE99-43FD-99A9-B232CA5FA192}">
      <dsp:nvSpPr>
        <dsp:cNvPr id="0" name=""/>
        <dsp:cNvSpPr/>
      </dsp:nvSpPr>
      <dsp:spPr>
        <a:xfrm>
          <a:off x="5931983" y="-304368"/>
          <a:ext cx="3757034" cy="3757034"/>
        </a:xfrm>
        <a:prstGeom prst="circularArrow">
          <a:avLst>
            <a:gd name="adj1" fmla="val 3333"/>
            <a:gd name="adj2" fmla="val 411886"/>
            <a:gd name="adj3" fmla="val 19372853"/>
            <a:gd name="adj4" fmla="val 12535761"/>
            <a:gd name="adj5" fmla="val 388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ACD2F0-57CF-4F6C-8978-3B64A02238BF}">
      <dsp:nvSpPr>
        <dsp:cNvPr id="0" name=""/>
        <dsp:cNvSpPr/>
      </dsp:nvSpPr>
      <dsp:spPr>
        <a:xfrm>
          <a:off x="4995257" y="731070"/>
          <a:ext cx="2579714" cy="1025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a:t> Project </a:t>
          </a:r>
          <a:r>
            <a:rPr lang="en-US" sz="1600" b="1" kern="1200">
              <a:solidFill>
                <a:schemeClr val="tx1"/>
              </a:solidFill>
            </a:rPr>
            <a:t>Objective</a:t>
          </a:r>
        </a:p>
      </dsp:txBody>
      <dsp:txXfrm>
        <a:off x="5025304" y="761117"/>
        <a:ext cx="2519620" cy="965773"/>
      </dsp:txXfrm>
    </dsp:sp>
    <dsp:sp modelId="{F5A13702-662B-46C0-95A6-D789A806A2D3}">
      <dsp:nvSpPr>
        <dsp:cNvPr id="0" name=""/>
        <dsp:cNvSpPr/>
      </dsp:nvSpPr>
      <dsp:spPr>
        <a:xfrm>
          <a:off x="8171236" y="974965"/>
          <a:ext cx="2902178" cy="286845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88950">
            <a:lnSpc>
              <a:spcPct val="90000"/>
            </a:lnSpc>
            <a:spcBef>
              <a:spcPct val="0"/>
            </a:spcBef>
            <a:spcAft>
              <a:spcPct val="15000"/>
            </a:spcAft>
            <a:buChar char="•"/>
          </a:pPr>
          <a:r>
            <a:rPr lang="en-US" sz="1100" kern="1200"/>
            <a:t> </a:t>
          </a:r>
          <a:r>
            <a:rPr lang="en-US" sz="1100" b="1" kern="1200"/>
            <a:t>Strong Correlation</a:t>
          </a:r>
          <a:r>
            <a:rPr lang="en-US" sz="1100" kern="1200"/>
            <a:t> b/w Cryptocurrency price and Social media indicators. But Correlation doesn’t imply causation!</a:t>
          </a:r>
          <a:endParaRPr lang="en-US" sz="1100" kern="1200">
            <a:solidFill>
              <a:schemeClr val="bg1"/>
            </a:solidFill>
          </a:endParaRPr>
        </a:p>
        <a:p>
          <a:pPr marL="57150" lvl="1" indent="-57150" algn="l" defTabSz="488950">
            <a:lnSpc>
              <a:spcPct val="90000"/>
            </a:lnSpc>
            <a:spcBef>
              <a:spcPct val="0"/>
            </a:spcBef>
            <a:spcAft>
              <a:spcPct val="15000"/>
            </a:spcAft>
            <a:buChar char="•"/>
          </a:pPr>
          <a:endParaRPr lang="en-US" sz="1100" kern="1200">
            <a:solidFill>
              <a:schemeClr val="bg1"/>
            </a:solidFill>
          </a:endParaRPr>
        </a:p>
        <a:p>
          <a:pPr marL="57150" lvl="1" indent="-57150" algn="l" defTabSz="488950">
            <a:lnSpc>
              <a:spcPct val="90000"/>
            </a:lnSpc>
            <a:spcBef>
              <a:spcPct val="0"/>
            </a:spcBef>
            <a:spcAft>
              <a:spcPct val="15000"/>
            </a:spcAft>
            <a:buChar char="•"/>
          </a:pPr>
          <a:r>
            <a:rPr lang="en-US" sz="1100" kern="1200"/>
            <a:t>Build a regression model based on metrics available to </a:t>
          </a:r>
          <a:r>
            <a:rPr lang="en-US" sz="1100" b="1" kern="1200"/>
            <a:t>test the hypothesis </a:t>
          </a:r>
          <a:r>
            <a:rPr lang="en-US" sz="1100" kern="1200"/>
            <a:t>further.</a:t>
          </a:r>
          <a:endParaRPr lang="en-US" sz="1100" kern="1200">
            <a:solidFill>
              <a:schemeClr val="bg1"/>
            </a:solidFill>
          </a:endParaRPr>
        </a:p>
        <a:p>
          <a:pPr marL="57150" lvl="1" indent="-57150" algn="l" defTabSz="488950">
            <a:lnSpc>
              <a:spcPct val="90000"/>
            </a:lnSpc>
            <a:spcBef>
              <a:spcPct val="0"/>
            </a:spcBef>
            <a:spcAft>
              <a:spcPct val="15000"/>
            </a:spcAft>
            <a:buChar char="•"/>
          </a:pPr>
          <a:endParaRPr lang="en-US" sz="1100" kern="1200">
            <a:solidFill>
              <a:schemeClr val="bg1"/>
            </a:solidFill>
          </a:endParaRPr>
        </a:p>
        <a:p>
          <a:pPr marL="57150" lvl="1" indent="-57150" algn="l" defTabSz="488950">
            <a:lnSpc>
              <a:spcPct val="90000"/>
            </a:lnSpc>
            <a:spcBef>
              <a:spcPct val="0"/>
            </a:spcBef>
            <a:spcAft>
              <a:spcPct val="15000"/>
            </a:spcAft>
            <a:buChar char="•"/>
          </a:pPr>
          <a:r>
            <a:rPr lang="en-US" sz="1100" b="1" kern="1200">
              <a:solidFill>
                <a:schemeClr val="bg1"/>
              </a:solidFill>
            </a:rPr>
            <a:t>Leverage NLP and Sentiment Analysis</a:t>
          </a:r>
          <a:r>
            <a:rPr lang="en-US" sz="1100" kern="1200">
              <a:solidFill>
                <a:schemeClr val="bg1"/>
              </a:solidFill>
            </a:rPr>
            <a:t> to generate sentiments from text sources.</a:t>
          </a:r>
        </a:p>
        <a:p>
          <a:pPr marL="57150" lvl="1" indent="-57150" algn="l" defTabSz="488950">
            <a:lnSpc>
              <a:spcPct val="90000"/>
            </a:lnSpc>
            <a:spcBef>
              <a:spcPct val="0"/>
            </a:spcBef>
            <a:spcAft>
              <a:spcPct val="15000"/>
            </a:spcAft>
            <a:buChar char="•"/>
          </a:pPr>
          <a:endParaRPr lang="en-US" sz="1100" kern="1200">
            <a:solidFill>
              <a:schemeClr val="bg1"/>
            </a:solidFill>
          </a:endParaRPr>
        </a:p>
        <a:p>
          <a:pPr marL="57150" lvl="1" indent="-57150" algn="l" defTabSz="488950">
            <a:lnSpc>
              <a:spcPct val="90000"/>
            </a:lnSpc>
            <a:spcBef>
              <a:spcPct val="0"/>
            </a:spcBef>
            <a:spcAft>
              <a:spcPct val="15000"/>
            </a:spcAft>
            <a:buChar char="•"/>
          </a:pPr>
          <a:r>
            <a:rPr lang="en-US" sz="1100" kern="1200"/>
            <a:t> </a:t>
          </a:r>
          <a:r>
            <a:rPr lang="en-US" sz="1100" kern="1200">
              <a:solidFill>
                <a:schemeClr val="bg1"/>
              </a:solidFill>
            </a:rPr>
            <a:t>Build a </a:t>
          </a:r>
          <a:r>
            <a:rPr lang="en-US" sz="1100" b="1" kern="1200">
              <a:solidFill>
                <a:schemeClr val="bg1"/>
              </a:solidFill>
            </a:rPr>
            <a:t>real-time predictive model </a:t>
          </a:r>
          <a:r>
            <a:rPr lang="en-US" sz="1100" kern="1200">
              <a:solidFill>
                <a:schemeClr val="bg1"/>
              </a:solidFill>
            </a:rPr>
            <a:t>utilizing all the metrics , sentiment, and demographics.</a:t>
          </a:r>
        </a:p>
      </dsp:txBody>
      <dsp:txXfrm>
        <a:off x="8237247" y="1040976"/>
        <a:ext cx="2770156" cy="2121763"/>
      </dsp:txXfrm>
    </dsp:sp>
    <dsp:sp modelId="{0225EF49-1862-4050-936D-37E34AB64862}">
      <dsp:nvSpPr>
        <dsp:cNvPr id="0" name=""/>
        <dsp:cNvSpPr/>
      </dsp:nvSpPr>
      <dsp:spPr>
        <a:xfrm>
          <a:off x="9079631" y="3683080"/>
          <a:ext cx="2579714" cy="1025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 Conclusion/Future Recommendations</a:t>
          </a:r>
        </a:p>
      </dsp:txBody>
      <dsp:txXfrm>
        <a:off x="9109678" y="3713127"/>
        <a:ext cx="2519620" cy="9657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E3EFA-B950-42A7-A4CE-ED2F3493AB96}">
      <dsp:nvSpPr>
        <dsp:cNvPr id="0" name=""/>
        <dsp:cNvSpPr/>
      </dsp:nvSpPr>
      <dsp:spPr>
        <a:xfrm>
          <a:off x="4011" y="1672087"/>
          <a:ext cx="2128968" cy="85158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Data sources</a:t>
          </a:r>
        </a:p>
      </dsp:txBody>
      <dsp:txXfrm>
        <a:off x="429805" y="1672087"/>
        <a:ext cx="1277381" cy="851587"/>
      </dsp:txXfrm>
    </dsp:sp>
    <dsp:sp modelId="{520DF5B2-C48C-4AFF-AA41-63E67A9E1A01}">
      <dsp:nvSpPr>
        <dsp:cNvPr id="0" name=""/>
        <dsp:cNvSpPr/>
      </dsp:nvSpPr>
      <dsp:spPr>
        <a:xfrm>
          <a:off x="1920083" y="1672087"/>
          <a:ext cx="2128968" cy="85158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Ingestion</a:t>
          </a:r>
        </a:p>
      </dsp:txBody>
      <dsp:txXfrm>
        <a:off x="2345877" y="1672087"/>
        <a:ext cx="1277381" cy="851587"/>
      </dsp:txXfrm>
    </dsp:sp>
    <dsp:sp modelId="{7AECC798-A650-024C-97F1-FFA5783FF5CA}">
      <dsp:nvSpPr>
        <dsp:cNvPr id="0" name=""/>
        <dsp:cNvSpPr/>
      </dsp:nvSpPr>
      <dsp:spPr>
        <a:xfrm>
          <a:off x="3836154" y="1672087"/>
          <a:ext cx="2128968" cy="85158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Prepare</a:t>
          </a:r>
        </a:p>
      </dsp:txBody>
      <dsp:txXfrm>
        <a:off x="4261948" y="1672087"/>
        <a:ext cx="1277381" cy="851587"/>
      </dsp:txXfrm>
    </dsp:sp>
    <dsp:sp modelId="{99DD3EBC-138F-484B-873D-872C43F3906F}">
      <dsp:nvSpPr>
        <dsp:cNvPr id="0" name=""/>
        <dsp:cNvSpPr/>
      </dsp:nvSpPr>
      <dsp:spPr>
        <a:xfrm>
          <a:off x="5752226" y="1672087"/>
          <a:ext cx="2128968" cy="85158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Storage&amp; database</a:t>
          </a:r>
        </a:p>
      </dsp:txBody>
      <dsp:txXfrm>
        <a:off x="6178020" y="1672087"/>
        <a:ext cx="1277381" cy="851587"/>
      </dsp:txXfrm>
    </dsp:sp>
    <dsp:sp modelId="{48E6A2A2-8938-4125-9D3D-FDC2D52A8C25}">
      <dsp:nvSpPr>
        <dsp:cNvPr id="0" name=""/>
        <dsp:cNvSpPr/>
      </dsp:nvSpPr>
      <dsp:spPr>
        <a:xfrm>
          <a:off x="7668298" y="1672087"/>
          <a:ext cx="3771596" cy="85158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Analysis/Visualization</a:t>
          </a:r>
        </a:p>
      </dsp:txBody>
      <dsp:txXfrm>
        <a:off x="8094092" y="1672087"/>
        <a:ext cx="2920009" cy="8515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E3EFA-B950-42A7-A4CE-ED2F3493AB96}">
      <dsp:nvSpPr>
        <dsp:cNvPr id="0" name=""/>
        <dsp:cNvSpPr/>
      </dsp:nvSpPr>
      <dsp:spPr>
        <a:xfrm>
          <a:off x="0" y="0"/>
          <a:ext cx="9717101" cy="1145633"/>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en-US" sz="6500" kern="1200"/>
            <a:t>Data Source</a:t>
          </a:r>
        </a:p>
      </dsp:txBody>
      <dsp:txXfrm>
        <a:off x="572817" y="0"/>
        <a:ext cx="8571468" cy="11456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E3EFA-B950-42A7-A4CE-ED2F3493AB96}">
      <dsp:nvSpPr>
        <dsp:cNvPr id="0" name=""/>
        <dsp:cNvSpPr/>
      </dsp:nvSpPr>
      <dsp:spPr>
        <a:xfrm>
          <a:off x="0" y="0"/>
          <a:ext cx="9717101" cy="1145633"/>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en-US" sz="6500" kern="1200"/>
            <a:t>Ingestion</a:t>
          </a:r>
        </a:p>
      </dsp:txBody>
      <dsp:txXfrm>
        <a:off x="572817" y="0"/>
        <a:ext cx="8571468" cy="11456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E3EFA-B950-42A7-A4CE-ED2F3493AB96}">
      <dsp:nvSpPr>
        <dsp:cNvPr id="0" name=""/>
        <dsp:cNvSpPr/>
      </dsp:nvSpPr>
      <dsp:spPr>
        <a:xfrm>
          <a:off x="0" y="0"/>
          <a:ext cx="9717101" cy="1145633"/>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030" tIns="78677" rIns="78677" bIns="78677" numCol="1" spcCol="1270" anchor="ctr" anchorCtr="0">
          <a:noAutofit/>
        </a:bodyPr>
        <a:lstStyle/>
        <a:p>
          <a:pPr marL="0" lvl="0" indent="0" algn="ctr" defTabSz="2622550">
            <a:lnSpc>
              <a:spcPct val="90000"/>
            </a:lnSpc>
            <a:spcBef>
              <a:spcPct val="0"/>
            </a:spcBef>
            <a:spcAft>
              <a:spcPct val="35000"/>
            </a:spcAft>
            <a:buNone/>
          </a:pPr>
          <a:r>
            <a:rPr lang="en-US" sz="5900" kern="1200"/>
            <a:t>Prepare/Clean</a:t>
          </a:r>
        </a:p>
      </dsp:txBody>
      <dsp:txXfrm>
        <a:off x="572817" y="0"/>
        <a:ext cx="8571468" cy="11456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D2F9B-4407-A143-B23B-8AE8774CCE74}">
      <dsp:nvSpPr>
        <dsp:cNvPr id="0" name=""/>
        <dsp:cNvSpPr/>
      </dsp:nvSpPr>
      <dsp:spPr>
        <a:xfrm>
          <a:off x="3291" y="1485347"/>
          <a:ext cx="2864546" cy="118018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 Compute Engine VM</a:t>
          </a:r>
        </a:p>
        <a:p>
          <a:pPr marL="114300" lvl="1" indent="-114300" algn="l" defTabSz="533400">
            <a:lnSpc>
              <a:spcPct val="90000"/>
            </a:lnSpc>
            <a:spcBef>
              <a:spcPct val="0"/>
            </a:spcBef>
            <a:spcAft>
              <a:spcPct val="15000"/>
            </a:spcAft>
            <a:buChar char="•"/>
          </a:pPr>
          <a:r>
            <a:rPr lang="en-US" sz="1200" kern="1200"/>
            <a:t> Run all python web scraping  and transformation scripts in a VM instance</a:t>
          </a:r>
        </a:p>
      </dsp:txBody>
      <dsp:txXfrm>
        <a:off x="37857" y="1519913"/>
        <a:ext cx="2795414" cy="1111049"/>
      </dsp:txXfrm>
    </dsp:sp>
    <dsp:sp modelId="{E6C58436-FF88-1546-89D9-FF9511AC39AA}">
      <dsp:nvSpPr>
        <dsp:cNvPr id="0" name=""/>
        <dsp:cNvSpPr/>
      </dsp:nvSpPr>
      <dsp:spPr>
        <a:xfrm>
          <a:off x="3154292" y="1720234"/>
          <a:ext cx="607283" cy="7104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rtl="0">
            <a:lnSpc>
              <a:spcPct val="90000"/>
            </a:lnSpc>
            <a:spcBef>
              <a:spcPct val="0"/>
            </a:spcBef>
            <a:spcAft>
              <a:spcPct val="35000"/>
            </a:spcAft>
            <a:buNone/>
          </a:pPr>
          <a:endParaRPr lang="en-US" sz="3000" kern="1200"/>
        </a:p>
      </dsp:txBody>
      <dsp:txXfrm>
        <a:off x="3154292" y="1862315"/>
        <a:ext cx="425098" cy="426245"/>
      </dsp:txXfrm>
    </dsp:sp>
    <dsp:sp modelId="{B939DF81-FF78-FE4B-9CED-221C1FECB5C0}">
      <dsp:nvSpPr>
        <dsp:cNvPr id="0" name=""/>
        <dsp:cNvSpPr/>
      </dsp:nvSpPr>
      <dsp:spPr>
        <a:xfrm>
          <a:off x="4013656" y="1472069"/>
          <a:ext cx="2864546" cy="120673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 Storage Buckets</a:t>
          </a:r>
        </a:p>
        <a:p>
          <a:pPr marL="114300" lvl="1" indent="-114300" algn="l" defTabSz="533400">
            <a:lnSpc>
              <a:spcPct val="90000"/>
            </a:lnSpc>
            <a:spcBef>
              <a:spcPct val="0"/>
            </a:spcBef>
            <a:spcAft>
              <a:spcPct val="15000"/>
            </a:spcAft>
            <a:buChar char="•"/>
          </a:pPr>
          <a:r>
            <a:rPr lang="en-US" sz="1200" kern="1200"/>
            <a:t> Store data as .csv files</a:t>
          </a:r>
        </a:p>
        <a:p>
          <a:pPr marL="114300" lvl="1" indent="-114300" algn="l" defTabSz="533400">
            <a:lnSpc>
              <a:spcPct val="90000"/>
            </a:lnSpc>
            <a:spcBef>
              <a:spcPct val="0"/>
            </a:spcBef>
            <a:spcAft>
              <a:spcPct val="15000"/>
            </a:spcAft>
            <a:buChar char="•"/>
          </a:pPr>
          <a:r>
            <a:rPr lang="en-US" sz="1200" kern="1200"/>
            <a:t> Store raw data files for potential future use-cases</a:t>
          </a:r>
        </a:p>
      </dsp:txBody>
      <dsp:txXfrm>
        <a:off x="4049000" y="1507413"/>
        <a:ext cx="2793858" cy="1136048"/>
      </dsp:txXfrm>
    </dsp:sp>
    <dsp:sp modelId="{537E4DFE-875D-FE46-84CC-3DA39A7F02D1}">
      <dsp:nvSpPr>
        <dsp:cNvPr id="0" name=""/>
        <dsp:cNvSpPr/>
      </dsp:nvSpPr>
      <dsp:spPr>
        <a:xfrm>
          <a:off x="7164658" y="1720234"/>
          <a:ext cx="607283" cy="7104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164658" y="1862315"/>
        <a:ext cx="425098" cy="426245"/>
      </dsp:txXfrm>
    </dsp:sp>
    <dsp:sp modelId="{C8E33D7F-9D60-834F-8766-FBBEA4BCEFFE}">
      <dsp:nvSpPr>
        <dsp:cNvPr id="0" name=""/>
        <dsp:cNvSpPr/>
      </dsp:nvSpPr>
      <dsp:spPr>
        <a:xfrm>
          <a:off x="8024022" y="1447165"/>
          <a:ext cx="3298153" cy="12565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 </a:t>
          </a:r>
          <a:r>
            <a:rPr lang="en-US" sz="1600" b="1" kern="1200" err="1"/>
            <a:t>CloudSQL</a:t>
          </a:r>
          <a:r>
            <a:rPr lang="en-US" sz="1600" b="1" kern="1200"/>
            <a:t> Instance</a:t>
          </a:r>
        </a:p>
        <a:p>
          <a:pPr marL="114300" lvl="1" indent="-114300" algn="l" defTabSz="533400">
            <a:lnSpc>
              <a:spcPct val="90000"/>
            </a:lnSpc>
            <a:spcBef>
              <a:spcPct val="0"/>
            </a:spcBef>
            <a:spcAft>
              <a:spcPct val="15000"/>
            </a:spcAft>
            <a:buChar char="•"/>
          </a:pPr>
          <a:r>
            <a:rPr lang="en-US" sz="1200" kern="1200" baseline="0"/>
            <a:t> Create DB through MySQL connection</a:t>
          </a:r>
        </a:p>
        <a:p>
          <a:pPr marL="114300" lvl="1" indent="-114300" algn="l" defTabSz="533400">
            <a:lnSpc>
              <a:spcPct val="90000"/>
            </a:lnSpc>
            <a:spcBef>
              <a:spcPct val="0"/>
            </a:spcBef>
            <a:spcAft>
              <a:spcPct val="15000"/>
            </a:spcAft>
            <a:buChar char="•"/>
          </a:pPr>
          <a:r>
            <a:rPr lang="en-US" sz="1200" kern="1200" baseline="0"/>
            <a:t> Run DDL scripts</a:t>
          </a:r>
        </a:p>
        <a:p>
          <a:pPr marL="114300" lvl="1" indent="-114300" algn="l" defTabSz="533400">
            <a:lnSpc>
              <a:spcPct val="90000"/>
            </a:lnSpc>
            <a:spcBef>
              <a:spcPct val="0"/>
            </a:spcBef>
            <a:spcAft>
              <a:spcPct val="15000"/>
            </a:spcAft>
            <a:buChar char="•"/>
          </a:pPr>
          <a:r>
            <a:rPr lang="en-US" sz="1200" kern="1200" baseline="0"/>
            <a:t> Import DML/Data from storage bucket csv's</a:t>
          </a:r>
        </a:p>
      </dsp:txBody>
      <dsp:txXfrm>
        <a:off x="8060825" y="1483968"/>
        <a:ext cx="3224547" cy="1182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3C93C-F6E9-9B47-8C31-A0687490D53C}">
      <dsp:nvSpPr>
        <dsp:cNvPr id="0" name=""/>
        <dsp:cNvSpPr/>
      </dsp:nvSpPr>
      <dsp:spPr>
        <a:xfrm>
          <a:off x="8381" y="2266783"/>
          <a:ext cx="2505205" cy="88509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t>Requirements</a:t>
          </a:r>
        </a:p>
      </dsp:txBody>
      <dsp:txXfrm>
        <a:off x="34305" y="2292707"/>
        <a:ext cx="2453357" cy="833251"/>
      </dsp:txXfrm>
    </dsp:sp>
    <dsp:sp modelId="{E79FB848-A8AD-9E49-9235-06914E26F48C}">
      <dsp:nvSpPr>
        <dsp:cNvPr id="0" name=""/>
        <dsp:cNvSpPr/>
      </dsp:nvSpPr>
      <dsp:spPr>
        <a:xfrm>
          <a:off x="2764107" y="2398687"/>
          <a:ext cx="531103" cy="6212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764107" y="2522945"/>
        <a:ext cx="371772" cy="372775"/>
      </dsp:txXfrm>
    </dsp:sp>
    <dsp:sp modelId="{7269B167-4505-8D42-8009-E12BDFF4D15F}">
      <dsp:nvSpPr>
        <dsp:cNvPr id="0" name=""/>
        <dsp:cNvSpPr/>
      </dsp:nvSpPr>
      <dsp:spPr>
        <a:xfrm>
          <a:off x="3515669" y="2307683"/>
          <a:ext cx="2505205" cy="80329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t>Conceptual</a:t>
          </a:r>
        </a:p>
      </dsp:txBody>
      <dsp:txXfrm>
        <a:off x="3539197" y="2331211"/>
        <a:ext cx="2458149" cy="756243"/>
      </dsp:txXfrm>
    </dsp:sp>
    <dsp:sp modelId="{94A52C4E-8D8C-9449-800F-1BC64F0EE7E1}">
      <dsp:nvSpPr>
        <dsp:cNvPr id="0" name=""/>
        <dsp:cNvSpPr/>
      </dsp:nvSpPr>
      <dsp:spPr>
        <a:xfrm>
          <a:off x="6271395" y="2398687"/>
          <a:ext cx="531103" cy="6212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71395" y="2522945"/>
        <a:ext cx="371772" cy="372775"/>
      </dsp:txXfrm>
    </dsp:sp>
    <dsp:sp modelId="{2771E522-EA17-C940-9EC2-716A9A7C97A7}">
      <dsp:nvSpPr>
        <dsp:cNvPr id="0" name=""/>
        <dsp:cNvSpPr/>
      </dsp:nvSpPr>
      <dsp:spPr>
        <a:xfrm>
          <a:off x="7022957" y="2266783"/>
          <a:ext cx="2505205" cy="88509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t>Physical model</a:t>
          </a:r>
        </a:p>
      </dsp:txBody>
      <dsp:txXfrm>
        <a:off x="7048881" y="2292707"/>
        <a:ext cx="2453357" cy="8332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41A6C-2AEE-43F1-9526-2A73F93DA171}">
      <dsp:nvSpPr>
        <dsp:cNvPr id="0" name=""/>
        <dsp:cNvSpPr/>
      </dsp:nvSpPr>
      <dsp:spPr>
        <a:xfrm>
          <a:off x="4157" y="2021200"/>
          <a:ext cx="2499994" cy="4032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 Inappropriate Model </a:t>
          </a:r>
        </a:p>
      </dsp:txBody>
      <dsp:txXfrm>
        <a:off x="4157" y="2021200"/>
        <a:ext cx="2499994" cy="403200"/>
      </dsp:txXfrm>
    </dsp:sp>
    <dsp:sp modelId="{CDA3453A-9EB3-4E59-A716-044C948B0826}">
      <dsp:nvSpPr>
        <dsp:cNvPr id="0" name=""/>
        <dsp:cNvSpPr/>
      </dsp:nvSpPr>
      <dsp:spPr>
        <a:xfrm>
          <a:off x="4157" y="2424400"/>
          <a:ext cx="2499994" cy="142190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MongoDB cannot model or store relationships if no complexity exists </a:t>
          </a:r>
        </a:p>
        <a:p>
          <a:pPr marL="114300" lvl="1" indent="-114300" algn="l" defTabSz="622300">
            <a:lnSpc>
              <a:spcPct val="90000"/>
            </a:lnSpc>
            <a:spcBef>
              <a:spcPct val="0"/>
            </a:spcBef>
            <a:spcAft>
              <a:spcPct val="15000"/>
            </a:spcAft>
            <a:buChar char="•"/>
          </a:pPr>
          <a:r>
            <a:rPr lang="en-US" sz="1400" kern="1200"/>
            <a:t> Our datasets are sourced through </a:t>
          </a:r>
          <a:r>
            <a:rPr lang="en-US" sz="1400" kern="1200" err="1"/>
            <a:t>webscraping</a:t>
          </a:r>
          <a:r>
            <a:rPr lang="en-US" sz="1400" kern="1200"/>
            <a:t> methods via APIs</a:t>
          </a:r>
        </a:p>
      </dsp:txBody>
      <dsp:txXfrm>
        <a:off x="4157" y="2424400"/>
        <a:ext cx="2499994" cy="1421909"/>
      </dsp:txXfrm>
    </dsp:sp>
    <dsp:sp modelId="{78D70115-82EE-44A9-BB50-3D5DF173902D}">
      <dsp:nvSpPr>
        <dsp:cNvPr id="0" name=""/>
        <dsp:cNvSpPr/>
      </dsp:nvSpPr>
      <dsp:spPr>
        <a:xfrm>
          <a:off x="2854151" y="2021200"/>
          <a:ext cx="2499994" cy="4032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 Degraded Performance </a:t>
          </a:r>
        </a:p>
      </dsp:txBody>
      <dsp:txXfrm>
        <a:off x="2854151" y="2021200"/>
        <a:ext cx="2499994" cy="403200"/>
      </dsp:txXfrm>
    </dsp:sp>
    <dsp:sp modelId="{4484B954-5610-4942-883E-51B9C864A513}">
      <dsp:nvSpPr>
        <dsp:cNvPr id="0" name=""/>
        <dsp:cNvSpPr/>
      </dsp:nvSpPr>
      <dsp:spPr>
        <a:xfrm>
          <a:off x="2854151" y="2424400"/>
          <a:ext cx="2499994" cy="142190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Use speed plummets as the amount of data increases and the number of join keys grows </a:t>
          </a:r>
        </a:p>
      </dsp:txBody>
      <dsp:txXfrm>
        <a:off x="2854151" y="2424400"/>
        <a:ext cx="2499994" cy="1421909"/>
      </dsp:txXfrm>
    </dsp:sp>
    <dsp:sp modelId="{0790D995-FBB5-4B18-B212-7B59A48C690F}">
      <dsp:nvSpPr>
        <dsp:cNvPr id="0" name=""/>
        <dsp:cNvSpPr/>
      </dsp:nvSpPr>
      <dsp:spPr>
        <a:xfrm>
          <a:off x="5704146" y="2021200"/>
          <a:ext cx="2499994" cy="4032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 Inappropriate Language </a:t>
          </a:r>
        </a:p>
      </dsp:txBody>
      <dsp:txXfrm>
        <a:off x="5704146" y="2021200"/>
        <a:ext cx="2499994" cy="403200"/>
      </dsp:txXfrm>
    </dsp:sp>
    <dsp:sp modelId="{9891F82B-8B6F-4084-A6BB-4B3655F73626}">
      <dsp:nvSpPr>
        <dsp:cNvPr id="0" name=""/>
        <dsp:cNvSpPr/>
      </dsp:nvSpPr>
      <dsp:spPr>
        <a:xfrm>
          <a:off x="5704146" y="2424400"/>
          <a:ext cx="2499994" cy="142190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"almost SQL" languages are inappropriate for SQL "joins" and similar functionality </a:t>
          </a:r>
        </a:p>
      </dsp:txBody>
      <dsp:txXfrm>
        <a:off x="5704146" y="2424400"/>
        <a:ext cx="2499994" cy="1421909"/>
      </dsp:txXfrm>
    </dsp:sp>
    <dsp:sp modelId="{2735EAE4-7ABE-4E86-B32A-19ADE4CFA602}">
      <dsp:nvSpPr>
        <dsp:cNvPr id="0" name=""/>
        <dsp:cNvSpPr/>
      </dsp:nvSpPr>
      <dsp:spPr>
        <a:xfrm>
          <a:off x="8554140" y="2021200"/>
          <a:ext cx="2499994" cy="4032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Not ACID </a:t>
          </a:r>
        </a:p>
      </dsp:txBody>
      <dsp:txXfrm>
        <a:off x="8554140" y="2021200"/>
        <a:ext cx="2499994" cy="403200"/>
      </dsp:txXfrm>
    </dsp:sp>
    <dsp:sp modelId="{7B7F415A-2E22-475C-AC56-E159F4B53040}">
      <dsp:nvSpPr>
        <dsp:cNvPr id="0" name=""/>
        <dsp:cNvSpPr/>
      </dsp:nvSpPr>
      <dsp:spPr>
        <a:xfrm>
          <a:off x="8554140" y="2424400"/>
          <a:ext cx="2499994" cy="142190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 Non-relational databases like MongoDB do not follow ACID properties</a:t>
          </a:r>
        </a:p>
      </dsp:txBody>
      <dsp:txXfrm>
        <a:off x="8554140" y="2424400"/>
        <a:ext cx="2499994" cy="14219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D77D2-67F9-4B91-8929-E09C2C2B3E91}" type="datetimeFigureOut">
              <a:rPr lang="en-US"/>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6B9B9-7089-4E7D-9EBA-6F3FCDD8C1C0}" type="slidenum">
              <a:rPr lang="en-US"/>
              <a:t>‹#›</a:t>
            </a:fld>
            <a:endParaRPr lang="en-US"/>
          </a:p>
        </p:txBody>
      </p:sp>
    </p:spTree>
    <p:extLst>
      <p:ext uri="{BB962C8B-B14F-4D97-AF65-F5344CB8AC3E}">
        <p14:creationId xmlns:p14="http://schemas.microsoft.com/office/powerpoint/2010/main" val="4119289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dwi.org/articles/2017/03/14/good-bad-and-hype-about-graph-databases-for-mdm.aspx"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neo4j.com/developer/graph-db-vs-nosq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we cleaned and </a:t>
            </a:r>
            <a:r>
              <a:rPr lang="en-US" err="1">
                <a:cs typeface="Calibri"/>
              </a:rPr>
              <a:t>normalzied</a:t>
            </a:r>
            <a:r>
              <a:rPr lang="en-US">
                <a:cs typeface="Calibri"/>
              </a:rPr>
              <a:t> data</a:t>
            </a:r>
          </a:p>
          <a:p>
            <a:endParaRPr lang="en-US">
              <a:cs typeface="Calibri"/>
            </a:endParaRPr>
          </a:p>
        </p:txBody>
      </p:sp>
      <p:sp>
        <p:nvSpPr>
          <p:cNvPr id="4" name="Slide Number Placeholder 3"/>
          <p:cNvSpPr>
            <a:spLocks noGrp="1"/>
          </p:cNvSpPr>
          <p:nvPr>
            <p:ph type="sldNum" sz="quarter" idx="5"/>
          </p:nvPr>
        </p:nvSpPr>
        <p:spPr/>
        <p:txBody>
          <a:bodyPr/>
          <a:lstStyle/>
          <a:p>
            <a:fld id="{3456B9B9-7089-4E7D-9EBA-6F3FCDD8C1C0}" type="slidenum">
              <a:rPr lang="en-US"/>
              <a:t>1</a:t>
            </a:fld>
            <a:endParaRPr lang="en-US"/>
          </a:p>
        </p:txBody>
      </p:sp>
    </p:spTree>
    <p:extLst>
      <p:ext uri="{BB962C8B-B14F-4D97-AF65-F5344CB8AC3E}">
        <p14:creationId xmlns:p14="http://schemas.microsoft.com/office/powerpoint/2010/main" val="2720245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Users </a:t>
            </a:r>
          </a:p>
          <a:p>
            <a:r>
              <a:rPr lang="en-US" sz="1200" b="1" i="0" kern="1200">
                <a:solidFill>
                  <a:schemeClr val="tx1"/>
                </a:solidFill>
                <a:effectLst/>
                <a:latin typeface="+mn-lt"/>
                <a:ea typeface="+mn-ea"/>
                <a:cs typeface="+mn-cs"/>
              </a:rPr>
              <a:t>Atomicity</a:t>
            </a:r>
            <a:r>
              <a:rPr lang="en-US" sz="1200" b="0" i="0" kern="1200">
                <a:solidFill>
                  <a:schemeClr val="tx1"/>
                </a:solidFill>
                <a:effectLst/>
                <a:latin typeface="+mn-lt"/>
                <a:ea typeface="+mn-ea"/>
                <a:cs typeface="+mn-cs"/>
              </a:rPr>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r>
              <a:rPr lang="en-US" sz="1200" b="1" i="0" kern="1200">
                <a:solidFill>
                  <a:schemeClr val="tx1"/>
                </a:solidFill>
                <a:effectLst/>
                <a:latin typeface="+mn-lt"/>
                <a:ea typeface="+mn-ea"/>
                <a:cs typeface="+mn-cs"/>
              </a:rPr>
              <a:t>Consistency</a:t>
            </a:r>
            <a:r>
              <a:rPr lang="en-US" sz="1200" b="0" i="0" kern="1200">
                <a:solidFill>
                  <a:schemeClr val="tx1"/>
                </a:solidFill>
                <a:effectLst/>
                <a:latin typeface="+mn-lt"/>
                <a:ea typeface="+mn-ea"/>
                <a:cs typeface="+mn-cs"/>
              </a:rPr>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r>
              <a:rPr lang="en-US" sz="1200" b="1" i="0" kern="1200">
                <a:solidFill>
                  <a:schemeClr val="tx1"/>
                </a:solidFill>
                <a:effectLst/>
                <a:latin typeface="+mn-lt"/>
                <a:ea typeface="+mn-ea"/>
                <a:cs typeface="+mn-cs"/>
              </a:rPr>
              <a:t>Durability</a:t>
            </a:r>
            <a:r>
              <a:rPr lang="en-US" sz="1200" b="0" i="0" kern="1200">
                <a:solidFill>
                  <a:schemeClr val="tx1"/>
                </a:solidFill>
                <a:effectLst/>
                <a:latin typeface="+mn-lt"/>
                <a:ea typeface="+mn-ea"/>
                <a:cs typeface="+mn-cs"/>
              </a:rPr>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r>
              <a:rPr lang="en-US" sz="1200" b="1" i="0" kern="1200">
                <a:solidFill>
                  <a:schemeClr val="tx1"/>
                </a:solidFill>
                <a:effectLst/>
                <a:latin typeface="+mn-lt"/>
                <a:ea typeface="+mn-ea"/>
                <a:cs typeface="+mn-cs"/>
              </a:rPr>
              <a:t>Isolation</a:t>
            </a:r>
            <a:r>
              <a:rPr lang="en-US" sz="1200" b="0" i="0" kern="1200">
                <a:solidFill>
                  <a:schemeClr val="tx1"/>
                </a:solidFill>
                <a:effectLst/>
                <a:latin typeface="+mn-lt"/>
                <a:ea typeface="+mn-ea"/>
                <a:cs typeface="+mn-cs"/>
              </a:rPr>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3456B9B9-7089-4E7D-9EBA-6F3FCDD8C1C0}" type="slidenum">
              <a:rPr lang="en-US" smtClean="0"/>
              <a:t>12</a:t>
            </a:fld>
            <a:endParaRPr lang="en-US"/>
          </a:p>
        </p:txBody>
      </p:sp>
    </p:spTree>
    <p:extLst>
      <p:ext uri="{BB962C8B-B14F-4D97-AF65-F5344CB8AC3E}">
        <p14:creationId xmlns:p14="http://schemas.microsoft.com/office/powerpoint/2010/main" val="3764504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 Relationship &amp; Cardinality </a:t>
            </a:r>
          </a:p>
          <a:p>
            <a:pPr algn="l"/>
            <a:r>
              <a:rPr lang="en-US"/>
              <a:t>- </a:t>
            </a:r>
            <a:r>
              <a:rPr lang="en-US" sz="1200">
                <a:solidFill>
                  <a:srgbClr val="EBEBEB"/>
                </a:solidFill>
              </a:rPr>
              <a:t>OHLCV – open high low close volume </a:t>
            </a:r>
            <a:endParaRPr lang="en-US"/>
          </a:p>
        </p:txBody>
      </p:sp>
      <p:sp>
        <p:nvSpPr>
          <p:cNvPr id="4" name="Slide Number Placeholder 3"/>
          <p:cNvSpPr>
            <a:spLocks noGrp="1"/>
          </p:cNvSpPr>
          <p:nvPr>
            <p:ph type="sldNum" sz="quarter" idx="5"/>
          </p:nvPr>
        </p:nvSpPr>
        <p:spPr/>
        <p:txBody>
          <a:bodyPr/>
          <a:lstStyle/>
          <a:p>
            <a:fld id="{3456B9B9-7089-4E7D-9EBA-6F3FCDD8C1C0}" type="slidenum">
              <a:rPr lang="en-US"/>
              <a:t>14</a:t>
            </a:fld>
            <a:endParaRPr lang="en-US"/>
          </a:p>
        </p:txBody>
      </p:sp>
    </p:spTree>
    <p:extLst>
      <p:ext uri="{BB962C8B-B14F-4D97-AF65-F5344CB8AC3E}">
        <p14:creationId xmlns:p14="http://schemas.microsoft.com/office/powerpoint/2010/main" val="3237598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add screenshots of </a:t>
            </a:r>
            <a:r>
              <a:rPr lang="en-US" err="1">
                <a:cs typeface="Calibri"/>
              </a:rPr>
              <a:t>mysql</a:t>
            </a:r>
            <a:r>
              <a:rPr lang="en-US">
                <a:cs typeface="Calibri"/>
              </a:rPr>
              <a:t> </a:t>
            </a:r>
          </a:p>
        </p:txBody>
      </p:sp>
      <p:sp>
        <p:nvSpPr>
          <p:cNvPr id="4" name="Slide Number Placeholder 3"/>
          <p:cNvSpPr>
            <a:spLocks noGrp="1"/>
          </p:cNvSpPr>
          <p:nvPr>
            <p:ph type="sldNum" sz="quarter" idx="5"/>
          </p:nvPr>
        </p:nvSpPr>
        <p:spPr/>
        <p:txBody>
          <a:bodyPr/>
          <a:lstStyle/>
          <a:p>
            <a:fld id="{3456B9B9-7089-4E7D-9EBA-6F3FCDD8C1C0}" type="slidenum">
              <a:rPr lang="en-US"/>
              <a:t>15</a:t>
            </a:fld>
            <a:endParaRPr lang="en-US"/>
          </a:p>
        </p:txBody>
      </p:sp>
    </p:spTree>
    <p:extLst>
      <p:ext uri="{BB962C8B-B14F-4D97-AF65-F5344CB8AC3E}">
        <p14:creationId xmlns:p14="http://schemas.microsoft.com/office/powerpoint/2010/main" val="2597916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pPr>
            <a:r>
              <a:rPr lang="en-US" b="1"/>
              <a:t>For our particular database, we decided not use MongoDB. </a:t>
            </a:r>
            <a:endParaRPr lang="en-US"/>
          </a:p>
          <a:p>
            <a:pPr marL="285750" indent="-285750">
              <a:spcBef>
                <a:spcPts val="1000"/>
              </a:spcBef>
              <a:buFont typeface="Arial"/>
              <a:buChar char="•"/>
            </a:pPr>
            <a:r>
              <a:rPr lang="en-US"/>
              <a:t>Relational Databases cannot handle non-relational data</a:t>
            </a:r>
          </a:p>
          <a:p>
            <a:pPr lvl="1">
              <a:spcBef>
                <a:spcPts val="1000"/>
              </a:spcBef>
              <a:buFont typeface="Arial"/>
              <a:buChar char="•"/>
            </a:pPr>
            <a:r>
              <a:rPr lang="en-US"/>
              <a:t>Our datasets are sourced through </a:t>
            </a:r>
            <a:r>
              <a:rPr lang="en-US" err="1"/>
              <a:t>webscraping</a:t>
            </a:r>
            <a:r>
              <a:rPr lang="en-US"/>
              <a:t> methods via APIs</a:t>
            </a:r>
          </a:p>
          <a:p>
            <a:pPr marL="285750" indent="-285750">
              <a:spcBef>
                <a:spcPts val="1000"/>
              </a:spcBef>
              <a:buFont typeface="Arial"/>
              <a:buChar char="•"/>
            </a:pPr>
            <a:r>
              <a:rPr lang="en-US"/>
              <a:t>Inappropriate Model </a:t>
            </a:r>
          </a:p>
          <a:p>
            <a:pPr lvl="1">
              <a:spcBef>
                <a:spcPts val="1000"/>
              </a:spcBef>
              <a:buFont typeface="Arial"/>
              <a:buChar char="•"/>
            </a:pPr>
            <a:r>
              <a:rPr lang="en-US"/>
              <a:t>MongoDB cannot model or store relationships if no complexity exists </a:t>
            </a:r>
          </a:p>
          <a:p>
            <a:pPr marL="285750" indent="-285750">
              <a:spcBef>
                <a:spcPts val="1000"/>
              </a:spcBef>
              <a:buFont typeface="Arial"/>
              <a:buChar char="•"/>
            </a:pPr>
            <a:r>
              <a:rPr lang="en-US"/>
              <a:t>Degraded Performance </a:t>
            </a:r>
          </a:p>
          <a:p>
            <a:pPr lvl="1">
              <a:spcBef>
                <a:spcPts val="1000"/>
              </a:spcBef>
              <a:buFont typeface="Arial"/>
              <a:buChar char="•"/>
            </a:pPr>
            <a:r>
              <a:rPr lang="en-US"/>
              <a:t>Use speed plummets as the amount of data increases and the number of join keys grows </a:t>
            </a:r>
          </a:p>
          <a:p>
            <a:pPr marL="285750" indent="-285750">
              <a:spcBef>
                <a:spcPts val="1000"/>
              </a:spcBef>
              <a:buFont typeface="Arial"/>
              <a:buChar char="•"/>
            </a:pPr>
            <a:r>
              <a:rPr lang="en-US"/>
              <a:t>Inappropriate Language </a:t>
            </a:r>
          </a:p>
          <a:p>
            <a:pPr lvl="1">
              <a:spcBef>
                <a:spcPts val="1000"/>
              </a:spcBef>
              <a:buFont typeface="Arial"/>
              <a:buChar char="•"/>
            </a:pPr>
            <a:r>
              <a:rPr lang="en-US"/>
              <a:t>"almost SQL" languages are inappropriate for SQL "joins" and similar functionality </a:t>
            </a:r>
          </a:p>
          <a:p>
            <a:pPr marL="285750" indent="-285750">
              <a:spcBef>
                <a:spcPts val="1000"/>
              </a:spcBef>
              <a:buFont typeface="Arial"/>
              <a:buChar char="•"/>
            </a:pPr>
            <a:r>
              <a:rPr lang="en-US"/>
              <a:t>Not ACID</a:t>
            </a:r>
          </a:p>
          <a:p>
            <a:pPr marL="285750" indent="-285750">
              <a:spcBef>
                <a:spcPts val="1000"/>
              </a:spcBef>
              <a:buFont typeface="Arial"/>
              <a:buChar char="•"/>
            </a:pPr>
            <a:endParaRPr lang="en-US"/>
          </a:p>
          <a:p>
            <a:pPr marL="285750" indent="-285750">
              <a:spcBef>
                <a:spcPts val="1000"/>
              </a:spcBef>
              <a:buFont typeface="Arial"/>
              <a:buChar char="•"/>
            </a:pPr>
            <a:endParaRPr lang="en-US"/>
          </a:p>
          <a:p>
            <a:pPr marL="285750" indent="-285750">
              <a:spcBef>
                <a:spcPts val="1000"/>
              </a:spcBef>
              <a:buFont typeface="Arial"/>
              <a:buChar char="•"/>
            </a:pPr>
            <a:endParaRPr lang="en-US"/>
          </a:p>
          <a:p>
            <a:pPr marL="285750" indent="-285750">
              <a:spcBef>
                <a:spcPts val="1000"/>
              </a:spcBef>
              <a:buFont typeface="Arial"/>
              <a:buChar char="•"/>
            </a:pPr>
            <a:endParaRPr lang="en-US"/>
          </a:p>
          <a:p>
            <a:pPr lvl="0"/>
            <a:r>
              <a:rPr lang="en-US"/>
              <a:t> Predictable</a:t>
            </a:r>
          </a:p>
          <a:p>
            <a:pPr lvl="0"/>
            <a:r>
              <a:rPr lang="en-US"/>
              <a:t>Clean </a:t>
            </a:r>
          </a:p>
          <a:p>
            <a:pPr lvl="0"/>
            <a:r>
              <a:rPr lang="en-US"/>
              <a:t>Normalized </a:t>
            </a:r>
          </a:p>
          <a:p>
            <a:pPr lvl="0"/>
            <a:r>
              <a:rPr lang="en-US"/>
              <a:t> Not join intensive</a:t>
            </a:r>
          </a:p>
          <a:p>
            <a:pPr lvl="0"/>
            <a:endParaRPr lang="en-US"/>
          </a:p>
          <a:p>
            <a:pPr lvl="0"/>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chart below shows how each database type stacks up on a spectrum measuring depth and size. While key-value stores can handle massive sizes, they are designed for a high-level view (low depth) of the data. Graph databases retain minimum sizing, even at a greater depth of data than other types of databases. The other types of databases fall somewhere in between those ranges.</a:t>
            </a:r>
            <a:endParaRPr lang="en-US">
              <a:cs typeface="Calibri"/>
            </a:endParaRPr>
          </a:p>
          <a:p>
            <a:pPr lvl="0"/>
            <a:endParaRPr lang="en-US"/>
          </a:p>
          <a:p>
            <a:pPr marL="285750" indent="-285750">
              <a:spcBef>
                <a:spcPts val="10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3456B9B9-7089-4E7D-9EBA-6F3FCDD8C1C0}" type="slidenum">
              <a:rPr lang="en-US"/>
              <a:t>16</a:t>
            </a:fld>
            <a:endParaRPr lang="en-US"/>
          </a:p>
        </p:txBody>
      </p:sp>
    </p:spTree>
    <p:extLst>
      <p:ext uri="{BB962C8B-B14F-4D97-AF65-F5344CB8AC3E}">
        <p14:creationId xmlns:p14="http://schemas.microsoft.com/office/powerpoint/2010/main" val="2718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a:t>Graph databases are not as useful for operational use cases because they are not efficient at processing high volumes of transactions and they are not good at handling queries that span the entire database. </a:t>
            </a:r>
          </a:p>
          <a:p>
            <a:r>
              <a:rPr lang="en-US">
                <a:cs typeface="Calibri"/>
              </a:rPr>
              <a:t>- </a:t>
            </a:r>
            <a:r>
              <a:rPr lang="en-US">
                <a:hlinkClick r:id="rId3"/>
              </a:rPr>
              <a:t>https://tdwi.org/articles/2017/03/14/good-bad-and-hype-about-graph-databases-for-mdm.aspx</a:t>
            </a:r>
          </a:p>
          <a:p>
            <a:endParaRPr lang="en-US">
              <a:cs typeface="Calibri"/>
            </a:endParaRPr>
          </a:p>
          <a:p>
            <a:r>
              <a:rPr lang="en-US"/>
              <a:t>The chart below shows how each database type stacks up on a spectrum measuring depth and size. While key-value stores can handle massive sizes, they are designed for a high-level view (low depth) of the data. Graph databases retain minimum sizing, even at a greater depth of data than other types of databases. The other types of databases fall somewhere in between those ranges.</a:t>
            </a:r>
            <a:endParaRPr lang="en-US">
              <a:cs typeface="Calibri"/>
            </a:endParaRPr>
          </a:p>
          <a:p>
            <a:endParaRPr lang="en-US">
              <a:cs typeface="Calibri"/>
            </a:endParaRPr>
          </a:p>
          <a:p>
            <a:r>
              <a:rPr lang="en-US">
                <a:hlinkClick r:id="rId4"/>
              </a:rPr>
              <a:t>https://neo4j.com/developer/graph-db-vs-nosql/</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3456B9B9-7089-4E7D-9EBA-6F3FCDD8C1C0}" type="slidenum">
              <a:rPr lang="en-US"/>
              <a:t>17</a:t>
            </a:fld>
            <a:endParaRPr lang="en-US"/>
          </a:p>
        </p:txBody>
      </p:sp>
    </p:spTree>
    <p:extLst>
      <p:ext uri="{BB962C8B-B14F-4D97-AF65-F5344CB8AC3E}">
        <p14:creationId xmlns:p14="http://schemas.microsoft.com/office/powerpoint/2010/main" val="124265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trading strategy </a:t>
            </a:r>
          </a:p>
          <a:p>
            <a:r>
              <a:rPr lang="en-US">
                <a:cs typeface="Calibri"/>
              </a:rPr>
              <a:t>- platform </a:t>
            </a:r>
          </a:p>
          <a:p>
            <a:endParaRPr lang="en-US">
              <a:cs typeface="Calibri"/>
            </a:endParaRPr>
          </a:p>
          <a:p>
            <a:pPr marL="171450" indent="-171450">
              <a:spcBef>
                <a:spcPts val="1000"/>
              </a:spcBef>
              <a:buFont typeface="Arial"/>
              <a:buChar char="•"/>
            </a:pPr>
            <a:r>
              <a:rPr lang="en-US"/>
              <a:t>Background:</a:t>
            </a:r>
          </a:p>
          <a:p>
            <a:pPr>
              <a:spcBef>
                <a:spcPts val="1000"/>
              </a:spcBef>
            </a:pPr>
            <a:endParaRPr lang="en-US"/>
          </a:p>
          <a:p>
            <a:pPr marL="171450" indent="-171450">
              <a:spcBef>
                <a:spcPts val="1000"/>
              </a:spcBef>
              <a:buFont typeface="Arial"/>
              <a:buChar char="•"/>
            </a:pPr>
            <a:r>
              <a:rPr lang="en-US"/>
              <a:t>Objective: To collect market information and social media engagement data for the major cryptocurrencies and tokens to create a platform for trading analysis.</a:t>
            </a:r>
          </a:p>
          <a:p>
            <a:pPr marL="171450" indent="-171450">
              <a:spcBef>
                <a:spcPts val="1000"/>
              </a:spcBef>
              <a:buFont typeface="Arial"/>
              <a:buChar char="•"/>
            </a:pPr>
            <a:endParaRPr lang="en-US"/>
          </a:p>
          <a:p>
            <a:pPr marL="171450" indent="-171450">
              <a:spcBef>
                <a:spcPts val="1000"/>
              </a:spcBef>
              <a:buFont typeface="Arial"/>
              <a:buChar char="•"/>
            </a:pPr>
            <a:r>
              <a:rPr lang="en-US"/>
              <a:t>Strategy: </a:t>
            </a:r>
          </a:p>
          <a:p>
            <a:pPr marL="171450" indent="-171450">
              <a:spcBef>
                <a:spcPts val="1000"/>
              </a:spcBef>
              <a:buFont typeface="Arial"/>
              <a:buChar char="•"/>
            </a:pPr>
            <a:endParaRPr lang="en-US"/>
          </a:p>
          <a:p>
            <a:pPr marL="171450" indent="-171450">
              <a:spcBef>
                <a:spcPts val="1000"/>
              </a:spcBef>
              <a:buFont typeface="Arial"/>
              <a:buChar char="•"/>
            </a:pPr>
            <a:r>
              <a:rPr lang="en-US"/>
              <a:t>*Scope: </a:t>
            </a:r>
          </a:p>
        </p:txBody>
      </p:sp>
      <p:sp>
        <p:nvSpPr>
          <p:cNvPr id="4" name="Slide Number Placeholder 3"/>
          <p:cNvSpPr>
            <a:spLocks noGrp="1"/>
          </p:cNvSpPr>
          <p:nvPr>
            <p:ph type="sldNum" sz="quarter" idx="5"/>
          </p:nvPr>
        </p:nvSpPr>
        <p:spPr/>
        <p:txBody>
          <a:bodyPr/>
          <a:lstStyle/>
          <a:p>
            <a:fld id="{3456B9B9-7089-4E7D-9EBA-6F3FCDD8C1C0}" type="slidenum">
              <a:rPr lang="en-US"/>
              <a:t>3</a:t>
            </a:fld>
            <a:endParaRPr lang="en-US"/>
          </a:p>
        </p:txBody>
      </p:sp>
    </p:spTree>
    <p:extLst>
      <p:ext uri="{BB962C8B-B14F-4D97-AF65-F5344CB8AC3E}">
        <p14:creationId xmlns:p14="http://schemas.microsoft.com/office/powerpoint/2010/main" val="262361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trading strategy </a:t>
            </a:r>
          </a:p>
          <a:p>
            <a:r>
              <a:rPr lang="en-US">
                <a:cs typeface="Calibri"/>
              </a:rPr>
              <a:t>- platform </a:t>
            </a:r>
          </a:p>
          <a:p>
            <a:endParaRPr lang="en-US">
              <a:cs typeface="Calibri"/>
            </a:endParaRPr>
          </a:p>
          <a:p>
            <a:pPr marL="171450" indent="-171450">
              <a:spcBef>
                <a:spcPts val="1000"/>
              </a:spcBef>
              <a:buFont typeface="Arial"/>
              <a:buChar char="•"/>
            </a:pPr>
            <a:r>
              <a:rPr lang="en-US"/>
              <a:t>Background:</a:t>
            </a:r>
            <a:endParaRPr lang="en-US">
              <a:cs typeface="Calibri"/>
            </a:endParaRPr>
          </a:p>
          <a:p>
            <a:pPr>
              <a:spcBef>
                <a:spcPts val="1000"/>
              </a:spcBef>
            </a:pPr>
            <a:endParaRPr lang="en-US"/>
          </a:p>
          <a:p>
            <a:pPr marL="171450" indent="-171450">
              <a:spcBef>
                <a:spcPts val="1000"/>
              </a:spcBef>
              <a:buFont typeface="Arial"/>
              <a:buChar char="•"/>
            </a:pPr>
            <a:r>
              <a:rPr lang="en-US"/>
              <a:t>Objective: To collect market information and social media engagement data for the major cryptocurrencies and tokens to create a platform for trading analysis.</a:t>
            </a:r>
            <a:endParaRPr lang="en-US">
              <a:cs typeface="Calibri"/>
            </a:endParaRPr>
          </a:p>
          <a:p>
            <a:pPr marL="171450" indent="-171450">
              <a:spcBef>
                <a:spcPts val="1000"/>
              </a:spcBef>
              <a:buFont typeface="Arial"/>
              <a:buChar char="•"/>
            </a:pPr>
            <a:endParaRPr lang="en-US"/>
          </a:p>
          <a:p>
            <a:pPr marL="171450" indent="-171450">
              <a:spcBef>
                <a:spcPts val="1000"/>
              </a:spcBef>
              <a:buFont typeface="Arial"/>
              <a:buChar char="•"/>
            </a:pPr>
            <a:r>
              <a:rPr lang="en-US"/>
              <a:t>Strategy: </a:t>
            </a:r>
            <a:endParaRPr lang="en-US">
              <a:cs typeface="Calibri"/>
            </a:endParaRPr>
          </a:p>
          <a:p>
            <a:pPr marL="171450" indent="-171450">
              <a:spcBef>
                <a:spcPts val="1000"/>
              </a:spcBef>
              <a:buFont typeface="Arial"/>
              <a:buChar char="•"/>
            </a:pPr>
            <a:endParaRPr lang="en-US"/>
          </a:p>
          <a:p>
            <a:pPr marL="171450" indent="-171450">
              <a:spcBef>
                <a:spcPts val="1000"/>
              </a:spcBef>
              <a:buFont typeface="Arial"/>
              <a:buChar char="•"/>
            </a:pPr>
            <a:r>
              <a:rPr lang="en-US"/>
              <a:t>*Scope: </a:t>
            </a:r>
            <a:endParaRPr lang="en-US">
              <a:cs typeface="Calibri"/>
            </a:endParaRPr>
          </a:p>
          <a:p>
            <a:pPr marL="171450" indent="-171450">
              <a:spcBef>
                <a:spcPts val="1000"/>
              </a:spcBef>
              <a:buFont typeface="Arial"/>
              <a:buChar char="•"/>
            </a:pPr>
            <a:endParaRPr lang="en-US">
              <a:cs typeface="Calibri"/>
            </a:endParaRPr>
          </a:p>
          <a:p>
            <a:pPr marL="171450" indent="-171450">
              <a:spcBef>
                <a:spcPts val="1000"/>
              </a:spcBef>
              <a:buFont typeface="Arial"/>
              <a:buChar char="•"/>
            </a:pPr>
            <a:endParaRPr lang="en-US">
              <a:cs typeface="Calibri"/>
            </a:endParaRPr>
          </a:p>
          <a:p>
            <a:pPr marL="171450" indent="-171450">
              <a:spcBef>
                <a:spcPts val="1000"/>
              </a:spcBef>
              <a:buFont typeface="Arial"/>
              <a:buChar char="•"/>
            </a:pPr>
            <a:r>
              <a:rPr lang="en-US"/>
              <a:t>his makes the asset class very risky but also potentially lucrative. </a:t>
            </a:r>
            <a:endParaRPr lang="en-US">
              <a:cs typeface="Calibri"/>
            </a:endParaRPr>
          </a:p>
          <a:p>
            <a:pPr marL="171450" indent="-171450">
              <a:spcBef>
                <a:spcPts val="1000"/>
              </a:spcBef>
              <a:buFont typeface="Arial"/>
              <a:buChar char="•"/>
            </a:pPr>
            <a:endParaRPr lang="en-US">
              <a:cs typeface="Calibri"/>
            </a:endParaRPr>
          </a:p>
          <a:p>
            <a:pPr marL="171450" indent="-171450">
              <a:spcBef>
                <a:spcPts val="1000"/>
              </a:spcBef>
              <a:buFont typeface="Arial"/>
              <a:buChar char="•"/>
            </a:pPr>
            <a:endParaRPr lang="en-US">
              <a:cs typeface="Calibri"/>
            </a:endParaRPr>
          </a:p>
          <a:p>
            <a:pPr marL="171450" indent="-171450">
              <a:spcBef>
                <a:spcPts val="1000"/>
              </a:spcBef>
              <a:buFont typeface="Arial"/>
              <a:buChar char="•"/>
            </a:pPr>
            <a:r>
              <a:rPr lang="en-US">
                <a:cs typeface="Calibri"/>
              </a:rPr>
              <a:t>Future Recommendations: </a:t>
            </a:r>
          </a:p>
          <a:p>
            <a:pPr marL="171450" indent="-171450">
              <a:spcBef>
                <a:spcPts val="1000"/>
              </a:spcBef>
              <a:buFont typeface="Arial"/>
              <a:buChar char="•"/>
            </a:pPr>
            <a:r>
              <a:rPr lang="en-US"/>
              <a:t>There is a strong correlation b/w social media indicators and cryptocurrency price direction.</a:t>
            </a:r>
            <a:endParaRPr lang="en-US">
              <a:cs typeface="Calibri" panose="020F0502020204030204"/>
            </a:endParaRPr>
          </a:p>
          <a:p>
            <a:pPr marL="171450" indent="-171450">
              <a:spcBef>
                <a:spcPts val="1000"/>
              </a:spcBef>
              <a:buFont typeface="Arial"/>
              <a:buChar char="•"/>
            </a:pPr>
            <a:r>
              <a:rPr lang="en-US"/>
              <a:t> to generate sentiments from the text sources(Tweets, Reddit Posts, etc.)</a:t>
            </a:r>
          </a:p>
          <a:p>
            <a:pPr marL="171450" indent="-171450">
              <a:spcBef>
                <a:spcPts val="1000"/>
              </a:spcBef>
              <a:buFont typeface="Arial"/>
              <a:buChar char="•"/>
            </a:pPr>
            <a:endParaRPr lang="en-US"/>
          </a:p>
          <a:p>
            <a:pPr marL="171450" indent="-171450">
              <a:spcBef>
                <a:spcPts val="1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456B9B9-7089-4E7D-9EBA-6F3FCDD8C1C0}" type="slidenum">
              <a:rPr lang="en-US"/>
              <a:t>4</a:t>
            </a:fld>
            <a:endParaRPr lang="en-US"/>
          </a:p>
        </p:txBody>
      </p:sp>
    </p:spTree>
    <p:extLst>
      <p:ext uri="{BB962C8B-B14F-4D97-AF65-F5344CB8AC3E}">
        <p14:creationId xmlns:p14="http://schemas.microsoft.com/office/powerpoint/2010/main" val="403996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trading strategy </a:t>
            </a:r>
          </a:p>
          <a:p>
            <a:r>
              <a:rPr lang="en-US">
                <a:cs typeface="Calibri"/>
              </a:rPr>
              <a:t>- platform </a:t>
            </a:r>
          </a:p>
          <a:p>
            <a:endParaRPr lang="en-US">
              <a:cs typeface="Calibri"/>
            </a:endParaRPr>
          </a:p>
          <a:p>
            <a:pPr marL="171450" indent="-171450">
              <a:spcBef>
                <a:spcPts val="1000"/>
              </a:spcBef>
              <a:buFont typeface="Arial"/>
              <a:buChar char="•"/>
            </a:pPr>
            <a:r>
              <a:rPr lang="en-US"/>
              <a:t>Background:</a:t>
            </a:r>
            <a:endParaRPr lang="en-US">
              <a:cs typeface="Calibri"/>
            </a:endParaRPr>
          </a:p>
          <a:p>
            <a:pPr>
              <a:spcBef>
                <a:spcPts val="1000"/>
              </a:spcBef>
            </a:pPr>
            <a:endParaRPr lang="en-US"/>
          </a:p>
          <a:p>
            <a:pPr marL="171450" indent="-171450">
              <a:spcBef>
                <a:spcPts val="1000"/>
              </a:spcBef>
              <a:buFont typeface="Arial"/>
              <a:buChar char="•"/>
            </a:pPr>
            <a:r>
              <a:rPr lang="en-US"/>
              <a:t>Objective: To collect market information and social media engagement data for the major cryptocurrencies and tokens to create a platform for trading analysis.</a:t>
            </a:r>
            <a:endParaRPr lang="en-US">
              <a:cs typeface="Calibri"/>
            </a:endParaRPr>
          </a:p>
          <a:p>
            <a:pPr marL="171450" indent="-171450">
              <a:spcBef>
                <a:spcPts val="1000"/>
              </a:spcBef>
              <a:buFont typeface="Arial"/>
              <a:buChar char="•"/>
            </a:pPr>
            <a:endParaRPr lang="en-US"/>
          </a:p>
          <a:p>
            <a:pPr marL="171450" indent="-171450">
              <a:spcBef>
                <a:spcPts val="1000"/>
              </a:spcBef>
              <a:buFont typeface="Arial"/>
              <a:buChar char="•"/>
            </a:pPr>
            <a:r>
              <a:rPr lang="en-US"/>
              <a:t>Strategy: </a:t>
            </a:r>
            <a:endParaRPr lang="en-US">
              <a:cs typeface="Calibri"/>
            </a:endParaRPr>
          </a:p>
          <a:p>
            <a:pPr marL="171450" indent="-171450">
              <a:spcBef>
                <a:spcPts val="1000"/>
              </a:spcBef>
              <a:buFont typeface="Arial"/>
              <a:buChar char="•"/>
            </a:pPr>
            <a:endParaRPr lang="en-US"/>
          </a:p>
          <a:p>
            <a:pPr marL="171450" indent="-171450">
              <a:spcBef>
                <a:spcPts val="1000"/>
              </a:spcBef>
              <a:buFont typeface="Arial"/>
              <a:buChar char="•"/>
            </a:pPr>
            <a:r>
              <a:rPr lang="en-US"/>
              <a:t>*Scope: </a:t>
            </a:r>
            <a:endParaRPr lang="en-US">
              <a:cs typeface="Calibri"/>
            </a:endParaRPr>
          </a:p>
          <a:p>
            <a:pPr marL="171450" indent="-171450">
              <a:spcBef>
                <a:spcPts val="1000"/>
              </a:spcBef>
              <a:buFont typeface="Arial"/>
              <a:buChar char="•"/>
            </a:pPr>
            <a:endParaRPr lang="en-US">
              <a:cs typeface="Calibri"/>
            </a:endParaRPr>
          </a:p>
          <a:p>
            <a:pPr marL="171450" indent="-171450">
              <a:spcBef>
                <a:spcPts val="1000"/>
              </a:spcBef>
              <a:buFont typeface="Arial"/>
              <a:buChar char="•"/>
            </a:pPr>
            <a:endParaRPr lang="en-US">
              <a:cs typeface="Calibri"/>
            </a:endParaRPr>
          </a:p>
          <a:p>
            <a:pPr marL="171450" indent="-171450">
              <a:spcBef>
                <a:spcPts val="1000"/>
              </a:spcBef>
              <a:buFont typeface="Arial"/>
              <a:buChar char="•"/>
            </a:pPr>
            <a:r>
              <a:rPr lang="en-US"/>
              <a:t>his makes the asset class very risky but also potentially lucrative. </a:t>
            </a:r>
            <a:endParaRPr lang="en-US">
              <a:cs typeface="Calibri"/>
            </a:endParaRPr>
          </a:p>
          <a:p>
            <a:pPr marL="171450" indent="-171450">
              <a:spcBef>
                <a:spcPts val="1000"/>
              </a:spcBef>
              <a:buFont typeface="Arial"/>
              <a:buChar char="•"/>
            </a:pPr>
            <a:endParaRPr lang="en-US">
              <a:cs typeface="Calibri"/>
            </a:endParaRPr>
          </a:p>
          <a:p>
            <a:pPr marL="171450" indent="-171450">
              <a:spcBef>
                <a:spcPts val="1000"/>
              </a:spcBef>
              <a:buFont typeface="Arial"/>
              <a:buChar char="•"/>
            </a:pPr>
            <a:endParaRPr lang="en-US">
              <a:cs typeface="Calibri"/>
            </a:endParaRPr>
          </a:p>
          <a:p>
            <a:pPr marL="171450" indent="-171450">
              <a:spcBef>
                <a:spcPts val="1000"/>
              </a:spcBef>
              <a:buFont typeface="Arial"/>
              <a:buChar char="•"/>
            </a:pPr>
            <a:r>
              <a:rPr lang="en-US">
                <a:cs typeface="Calibri"/>
              </a:rPr>
              <a:t>Future Recommendations: </a:t>
            </a:r>
          </a:p>
          <a:p>
            <a:pPr marL="171450" indent="-171450">
              <a:spcBef>
                <a:spcPts val="1000"/>
              </a:spcBef>
              <a:buFont typeface="Arial"/>
              <a:buChar char="•"/>
            </a:pPr>
            <a:r>
              <a:rPr lang="en-US"/>
              <a:t>There is a strong correlation b/w social media indicators and cryptocurrency price direction.</a:t>
            </a:r>
            <a:endParaRPr lang="en-US">
              <a:cs typeface="Calibri" panose="020F0502020204030204"/>
            </a:endParaRPr>
          </a:p>
          <a:p>
            <a:pPr marL="171450" indent="-171450">
              <a:spcBef>
                <a:spcPts val="1000"/>
              </a:spcBef>
              <a:buFont typeface="Arial"/>
              <a:buChar char="•"/>
            </a:pPr>
            <a:r>
              <a:rPr lang="en-US"/>
              <a:t> to generate sentiments from the text sources(Tweets, Reddit Posts, etc.)</a:t>
            </a:r>
          </a:p>
          <a:p>
            <a:pPr marL="171450" indent="-171450">
              <a:spcBef>
                <a:spcPts val="1000"/>
              </a:spcBef>
              <a:buFont typeface="Arial"/>
              <a:buChar char="•"/>
            </a:pPr>
            <a:endParaRPr lang="en-US"/>
          </a:p>
          <a:p>
            <a:pPr marL="171450" indent="-171450">
              <a:spcBef>
                <a:spcPts val="1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456B9B9-7089-4E7D-9EBA-6F3FCDD8C1C0}" type="slidenum">
              <a:rPr lang="en-US"/>
              <a:t>5</a:t>
            </a:fld>
            <a:endParaRPr lang="en-US"/>
          </a:p>
        </p:txBody>
      </p:sp>
    </p:spTree>
    <p:extLst>
      <p:ext uri="{BB962C8B-B14F-4D97-AF65-F5344CB8AC3E}">
        <p14:creationId xmlns:p14="http://schemas.microsoft.com/office/powerpoint/2010/main" val="2130059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buFont typeface="Arial"/>
              <a:buChar char="•"/>
            </a:pPr>
            <a:r>
              <a:rPr lang="en-US" b="1"/>
              <a:t>Hypothesis</a:t>
            </a:r>
            <a:endParaRPr lang="en-US"/>
          </a:p>
          <a:p>
            <a:pPr marL="285750" indent="-285750">
              <a:spcBef>
                <a:spcPts val="1000"/>
              </a:spcBef>
              <a:buFont typeface="Arial"/>
              <a:buChar char="•"/>
            </a:pPr>
            <a:r>
              <a:rPr lang="en-US" b="1"/>
              <a:t>Strategy:</a:t>
            </a:r>
            <a:endParaRPr lang="en-US"/>
          </a:p>
          <a:p>
            <a:pPr marL="285750" indent="-285750">
              <a:spcBef>
                <a:spcPts val="1000"/>
              </a:spcBef>
              <a:buFont typeface="Arial"/>
              <a:buChar char="•"/>
            </a:pPr>
            <a:r>
              <a:rPr lang="en-US" b="1"/>
              <a:t>Why is this useful?  </a:t>
            </a:r>
            <a:endParaRPr lang="en-US">
              <a:cs typeface="Calibri"/>
            </a:endParaRPr>
          </a:p>
        </p:txBody>
      </p:sp>
      <p:sp>
        <p:nvSpPr>
          <p:cNvPr id="4" name="Slide Number Placeholder 3"/>
          <p:cNvSpPr>
            <a:spLocks noGrp="1"/>
          </p:cNvSpPr>
          <p:nvPr>
            <p:ph type="sldNum" sz="quarter" idx="5"/>
          </p:nvPr>
        </p:nvSpPr>
        <p:spPr/>
        <p:txBody>
          <a:bodyPr/>
          <a:lstStyle/>
          <a:p>
            <a:fld id="{3456B9B9-7089-4E7D-9EBA-6F3FCDD8C1C0}" type="slidenum">
              <a:rPr lang="en-US"/>
              <a:t>6</a:t>
            </a:fld>
            <a:endParaRPr lang="en-US"/>
          </a:p>
        </p:txBody>
      </p:sp>
    </p:spTree>
    <p:extLst>
      <p:ext uri="{BB962C8B-B14F-4D97-AF65-F5344CB8AC3E}">
        <p14:creationId xmlns:p14="http://schemas.microsoft.com/office/powerpoint/2010/main" val="1352454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not coin market cap = crypt</a:t>
            </a:r>
          </a:p>
        </p:txBody>
      </p:sp>
      <p:sp>
        <p:nvSpPr>
          <p:cNvPr id="4" name="Slide Number Placeholder 3"/>
          <p:cNvSpPr>
            <a:spLocks noGrp="1"/>
          </p:cNvSpPr>
          <p:nvPr>
            <p:ph type="sldNum" sz="quarter" idx="5"/>
          </p:nvPr>
        </p:nvSpPr>
        <p:spPr/>
        <p:txBody>
          <a:bodyPr/>
          <a:lstStyle/>
          <a:p>
            <a:fld id="{3456B9B9-7089-4E7D-9EBA-6F3FCDD8C1C0}" type="slidenum">
              <a:rPr lang="en-US"/>
              <a:t>7</a:t>
            </a:fld>
            <a:endParaRPr lang="en-US"/>
          </a:p>
        </p:txBody>
      </p:sp>
    </p:spTree>
    <p:extLst>
      <p:ext uri="{BB962C8B-B14F-4D97-AF65-F5344CB8AC3E}">
        <p14:creationId xmlns:p14="http://schemas.microsoft.com/office/powerpoint/2010/main" val="3137603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not coin market cap = crypt</a:t>
            </a:r>
          </a:p>
        </p:txBody>
      </p:sp>
      <p:sp>
        <p:nvSpPr>
          <p:cNvPr id="4" name="Slide Number Placeholder 3"/>
          <p:cNvSpPr>
            <a:spLocks noGrp="1"/>
          </p:cNvSpPr>
          <p:nvPr>
            <p:ph type="sldNum" sz="quarter" idx="5"/>
          </p:nvPr>
        </p:nvSpPr>
        <p:spPr/>
        <p:txBody>
          <a:bodyPr/>
          <a:lstStyle/>
          <a:p>
            <a:fld id="{3456B9B9-7089-4E7D-9EBA-6F3FCDD8C1C0}" type="slidenum">
              <a:rPr lang="en-US"/>
              <a:t>8</a:t>
            </a:fld>
            <a:endParaRPr lang="en-US"/>
          </a:p>
        </p:txBody>
      </p:sp>
    </p:spTree>
    <p:extLst>
      <p:ext uri="{BB962C8B-B14F-4D97-AF65-F5344CB8AC3E}">
        <p14:creationId xmlns:p14="http://schemas.microsoft.com/office/powerpoint/2010/main" val="305551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not coin market cap = crypt</a:t>
            </a:r>
          </a:p>
        </p:txBody>
      </p:sp>
      <p:sp>
        <p:nvSpPr>
          <p:cNvPr id="4" name="Slide Number Placeholder 3"/>
          <p:cNvSpPr>
            <a:spLocks noGrp="1"/>
          </p:cNvSpPr>
          <p:nvPr>
            <p:ph type="sldNum" sz="quarter" idx="5"/>
          </p:nvPr>
        </p:nvSpPr>
        <p:spPr/>
        <p:txBody>
          <a:bodyPr/>
          <a:lstStyle/>
          <a:p>
            <a:fld id="{3456B9B9-7089-4E7D-9EBA-6F3FCDD8C1C0}" type="slidenum">
              <a:rPr lang="en-US"/>
              <a:t>9</a:t>
            </a:fld>
            <a:endParaRPr lang="en-US"/>
          </a:p>
        </p:txBody>
      </p:sp>
    </p:spTree>
    <p:extLst>
      <p:ext uri="{BB962C8B-B14F-4D97-AF65-F5344CB8AC3E}">
        <p14:creationId xmlns:p14="http://schemas.microsoft.com/office/powerpoint/2010/main" val="1553821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not coin market cap = crypt</a:t>
            </a:r>
          </a:p>
        </p:txBody>
      </p:sp>
      <p:sp>
        <p:nvSpPr>
          <p:cNvPr id="4" name="Slide Number Placeholder 3"/>
          <p:cNvSpPr>
            <a:spLocks noGrp="1"/>
          </p:cNvSpPr>
          <p:nvPr>
            <p:ph type="sldNum" sz="quarter" idx="5"/>
          </p:nvPr>
        </p:nvSpPr>
        <p:spPr/>
        <p:txBody>
          <a:bodyPr/>
          <a:lstStyle/>
          <a:p>
            <a:fld id="{3456B9B9-7089-4E7D-9EBA-6F3FCDD8C1C0}" type="slidenum">
              <a:rPr lang="en-US"/>
              <a:t>10</a:t>
            </a:fld>
            <a:endParaRPr lang="en-US"/>
          </a:p>
        </p:txBody>
      </p:sp>
    </p:spTree>
    <p:extLst>
      <p:ext uri="{BB962C8B-B14F-4D97-AF65-F5344CB8AC3E}">
        <p14:creationId xmlns:p14="http://schemas.microsoft.com/office/powerpoint/2010/main" val="80080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73066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73437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47714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578369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3650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91687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7120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65117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2354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4670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3761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948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7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7915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076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2051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46CE7D5-CF57-46EF-B807-FDD0502418D4}" type="datetimeFigureOut">
              <a:rPr lang="en-US" smtClean="0"/>
              <a:t>6/6/2019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2651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89001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6CE7D5-CF57-46EF-B807-FDD0502418D4}" type="datetimeFigureOut">
              <a:rPr lang="en-US" smtClean="0"/>
              <a:t>6/6/2019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011780192"/>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18" Type="http://schemas.openxmlformats.org/officeDocument/2006/relationships/image" Target="../media/image36.png"/><Relationship Id="rId3" Type="http://schemas.openxmlformats.org/officeDocument/2006/relationships/diagramData" Target="../diagrams/data6.xml"/><Relationship Id="rId21" Type="http://schemas.openxmlformats.org/officeDocument/2006/relationships/comments" Target="../comments/comment8.xml"/><Relationship Id="rId7" Type="http://schemas.microsoft.com/office/2007/relationships/diagramDrawing" Target="../diagrams/drawing6.xml"/><Relationship Id="rId12" Type="http://schemas.openxmlformats.org/officeDocument/2006/relationships/image" Target="../media/image12.png"/><Relationship Id="rId17" Type="http://schemas.openxmlformats.org/officeDocument/2006/relationships/image" Target="../media/image35.png"/><Relationship Id="rId2" Type="http://schemas.openxmlformats.org/officeDocument/2006/relationships/notesSlide" Target="../notesSlides/notesSlide9.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33.png"/><Relationship Id="rId5" Type="http://schemas.openxmlformats.org/officeDocument/2006/relationships/diagramQuickStyle" Target="../diagrams/quickStyle6.xml"/><Relationship Id="rId15" Type="http://schemas.openxmlformats.org/officeDocument/2006/relationships/image" Target="../media/image19.png"/><Relationship Id="rId10" Type="http://schemas.openxmlformats.org/officeDocument/2006/relationships/image" Target="../media/image32.png"/><Relationship Id="rId19" Type="http://schemas.openxmlformats.org/officeDocument/2006/relationships/image" Target="../media/image37.png"/><Relationship Id="rId4" Type="http://schemas.openxmlformats.org/officeDocument/2006/relationships/diagramLayout" Target="../diagrams/layout6.xml"/><Relationship Id="rId9" Type="http://schemas.openxmlformats.org/officeDocument/2006/relationships/image" Target="../media/image31.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2.png"/><Relationship Id="rId3" Type="http://schemas.openxmlformats.org/officeDocument/2006/relationships/diagramLayout" Target="../diagrams/layout7.xml"/><Relationship Id="rId7" Type="http://schemas.openxmlformats.org/officeDocument/2006/relationships/image" Target="../media/image39.png"/><Relationship Id="rId12" Type="http://schemas.openxmlformats.org/officeDocument/2006/relationships/image" Target="../media/image4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10.png"/><Relationship Id="rId5" Type="http://schemas.openxmlformats.org/officeDocument/2006/relationships/diagramColors" Target="../diagrams/colors7.xml"/><Relationship Id="rId10" Type="http://schemas.openxmlformats.org/officeDocument/2006/relationships/image" Target="../media/image18.png"/><Relationship Id="rId4" Type="http://schemas.openxmlformats.org/officeDocument/2006/relationships/diagramQuickStyle" Target="../diagrams/quickStyle7.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45.jpe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47.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s-east-1.online.tableau.com/#/signin?externalRedirect=%2Ft%2Fakarshsahuuchicago%2Fviews%2FTeam-5TableauDashboardv2%2FCryptocurrencyPriceAnalysis%3FiframeSizedToWindow%3Dtrue%26:embed%3Dy%26:showAppBanner%3Dfalse%26:display_count%3Dno%26:showVizHome%3Dno%26:origin%3Dviz_share_link&amp;site=akarshsahuuchicago" TargetMode="Externa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8.png"/><Relationship Id="rId18" Type="http://schemas.openxmlformats.org/officeDocument/2006/relationships/image" Target="../media/image14.png"/><Relationship Id="rId3" Type="http://schemas.openxmlformats.org/officeDocument/2006/relationships/diagramLayout" Target="../diagrams/layout12.xml"/><Relationship Id="rId21" Type="http://schemas.openxmlformats.org/officeDocument/2006/relationships/comments" Target="../comments/comment12.xml"/><Relationship Id="rId7" Type="http://schemas.openxmlformats.org/officeDocument/2006/relationships/image" Target="../media/image11.png"/><Relationship Id="rId12" Type="http://schemas.openxmlformats.org/officeDocument/2006/relationships/image" Target="../media/image17.png"/><Relationship Id="rId17" Type="http://schemas.openxmlformats.org/officeDocument/2006/relationships/image" Target="../media/image12.png"/><Relationship Id="rId2" Type="http://schemas.openxmlformats.org/officeDocument/2006/relationships/diagramData" Target="../diagrams/data12.xml"/><Relationship Id="rId16" Type="http://schemas.openxmlformats.org/officeDocument/2006/relationships/image" Target="../media/image53.png"/><Relationship Id="rId20"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image" Target="../media/image15.png"/><Relationship Id="rId5" Type="http://schemas.openxmlformats.org/officeDocument/2006/relationships/diagramColors" Target="../diagrams/colors12.xml"/><Relationship Id="rId15" Type="http://schemas.openxmlformats.org/officeDocument/2006/relationships/image" Target="../media/image1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diagramQuickStyle" Target="../diagrams/quickStyle12.xml"/><Relationship Id="rId9" Type="http://schemas.openxmlformats.org/officeDocument/2006/relationships/image" Target="../media/image52.jpeg"/><Relationship Id="rId1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png"/><Relationship Id="rId3" Type="http://schemas.openxmlformats.org/officeDocument/2006/relationships/diagramLayout" Target="../diagrams/layout13.xml"/><Relationship Id="rId7" Type="http://schemas.openxmlformats.org/officeDocument/2006/relationships/image" Target="../media/image55.png"/><Relationship Id="rId12" Type="http://schemas.openxmlformats.org/officeDocument/2006/relationships/image" Target="../media/image26.png"/><Relationship Id="rId2" Type="http://schemas.openxmlformats.org/officeDocument/2006/relationships/diagramData" Target="../diagrams/data13.xml"/><Relationship Id="rId16" Type="http://schemas.openxmlformats.org/officeDocument/2006/relationships/comments" Target="../comments/comment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openxmlformats.org/officeDocument/2006/relationships/image" Target="../media/image25.png"/><Relationship Id="rId5" Type="http://schemas.openxmlformats.org/officeDocument/2006/relationships/diagramColors" Target="../diagrams/colors13.xml"/><Relationship Id="rId15" Type="http://schemas.openxmlformats.org/officeDocument/2006/relationships/image" Target="../media/image13.png"/><Relationship Id="rId10" Type="http://schemas.openxmlformats.org/officeDocument/2006/relationships/image" Target="../media/image24.png"/><Relationship Id="rId4" Type="http://schemas.openxmlformats.org/officeDocument/2006/relationships/diagramQuickStyle" Target="../diagrams/quickStyle13.xml"/><Relationship Id="rId9" Type="http://schemas.openxmlformats.org/officeDocument/2006/relationships/image" Target="../media/image23.png"/><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14.xml"/><Relationship Id="rId7" Type="http://schemas.openxmlformats.org/officeDocument/2006/relationships/image" Target="../media/image39.png"/><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15.png"/><Relationship Id="rId18" Type="http://schemas.openxmlformats.org/officeDocument/2006/relationships/image" Target="../media/image20.tiff"/><Relationship Id="rId3" Type="http://schemas.openxmlformats.org/officeDocument/2006/relationships/image" Target="../media/image10.png"/><Relationship Id="rId7" Type="http://schemas.openxmlformats.org/officeDocument/2006/relationships/diagramQuickStyle" Target="../diagrams/quickStyle3.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comments" Target="../comments/comment5.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13.png"/><Relationship Id="rId5" Type="http://schemas.openxmlformats.org/officeDocument/2006/relationships/diagramData" Target="../diagrams/data3.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tiff"/><Relationship Id="rId4" Type="http://schemas.openxmlformats.org/officeDocument/2006/relationships/image" Target="../media/image11.png"/><Relationship Id="rId9" Type="http://schemas.microsoft.com/office/2007/relationships/diagramDrawing" Target="../diagrams/drawing3.xml"/><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www.reddit.com/" TargetMode="Externa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hyperlink" Target="http://www.bitinfocharts.com/" TargetMode="External"/><Relationship Id="rId2" Type="http://schemas.openxmlformats.org/officeDocument/2006/relationships/notesSlide" Target="../notesSlides/notesSlide7.xml"/><Relationship Id="rId16" Type="http://schemas.openxmlformats.org/officeDocument/2006/relationships/comments" Target="../comments/comment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9.png"/><Relationship Id="rId5" Type="http://schemas.openxmlformats.org/officeDocument/2006/relationships/diagramQuickStyle" Target="../diagrams/quickStyle4.xml"/><Relationship Id="rId15" Type="http://schemas.openxmlformats.org/officeDocument/2006/relationships/hyperlink" Target="http://www.cryptocompare.com/" TargetMode="External"/><Relationship Id="rId10" Type="http://schemas.openxmlformats.org/officeDocument/2006/relationships/image" Target="../media/image14.png"/><Relationship Id="rId4" Type="http://schemas.openxmlformats.org/officeDocument/2006/relationships/diagramLayout" Target="../diagrams/layout4.xml"/><Relationship Id="rId9" Type="http://schemas.openxmlformats.org/officeDocument/2006/relationships/image" Target="../media/image13.png"/><Relationship Id="rId14" Type="http://schemas.openxmlformats.org/officeDocument/2006/relationships/hyperlink" Target="https://trends.google.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diagramData" Target="../diagrams/data5.xml"/><Relationship Id="rId21" Type="http://schemas.openxmlformats.org/officeDocument/2006/relationships/comments" Target="../comments/comment7.xml"/><Relationship Id="rId7" Type="http://schemas.microsoft.com/office/2007/relationships/diagramDrawing" Target="../diagrams/drawing5.xm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9.png"/><Relationship Id="rId5" Type="http://schemas.openxmlformats.org/officeDocument/2006/relationships/diagramQuickStyle" Target="../diagrams/quickStyle5.xml"/><Relationship Id="rId15" Type="http://schemas.openxmlformats.org/officeDocument/2006/relationships/image" Target="../media/image25.png"/><Relationship Id="rId10" Type="http://schemas.openxmlformats.org/officeDocument/2006/relationships/image" Target="../media/image14.png"/><Relationship Id="rId19" Type="http://schemas.openxmlformats.org/officeDocument/2006/relationships/image" Target="../media/image29.png"/><Relationship Id="rId4" Type="http://schemas.openxmlformats.org/officeDocument/2006/relationships/diagramLayout" Target="../diagrams/layout5.xml"/><Relationship Id="rId9" Type="http://schemas.openxmlformats.org/officeDocument/2006/relationships/image" Target="../media/image13.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010479"/>
            <a:ext cx="9740058" cy="3766902"/>
          </a:xfrm>
        </p:spPr>
        <p:txBody>
          <a:bodyPr/>
          <a:lstStyle/>
          <a:p>
            <a:r>
              <a:rPr lang="en-US" sz="4800" b="1"/>
              <a:t>Cryptocurrency Prediction using Social Media Volume</a:t>
            </a:r>
          </a:p>
        </p:txBody>
      </p:sp>
      <p:sp>
        <p:nvSpPr>
          <p:cNvPr id="3" name="Subtitle 2"/>
          <p:cNvSpPr>
            <a:spLocks noGrp="1"/>
          </p:cNvSpPr>
          <p:nvPr>
            <p:ph type="subTitle" idx="1"/>
          </p:nvPr>
        </p:nvSpPr>
        <p:spPr>
          <a:xfrm>
            <a:off x="1154955" y="4777380"/>
            <a:ext cx="9938840" cy="861420"/>
          </a:xfrm>
        </p:spPr>
        <p:txBody>
          <a:bodyPr>
            <a:normAutofit/>
          </a:bodyPr>
          <a:lstStyle/>
          <a:p>
            <a:r>
              <a:rPr lang="en-US" sz="1800"/>
              <a:t>Spring 2019 | Data engineering platforms for analytics</a:t>
            </a:r>
          </a:p>
          <a:p>
            <a:r>
              <a:rPr lang="en-US" sz="1800"/>
              <a:t>GROUP 5 – </a:t>
            </a:r>
            <a:r>
              <a:rPr lang="en-US" sz="1800" err="1"/>
              <a:t>Akarsh</a:t>
            </a:r>
            <a:r>
              <a:rPr lang="en-US" sz="1800"/>
              <a:t> </a:t>
            </a:r>
            <a:r>
              <a:rPr lang="en-US" sz="1800" err="1"/>
              <a:t>sahu</a:t>
            </a:r>
            <a:r>
              <a:rPr lang="en-US" sz="1800"/>
              <a:t>, </a:t>
            </a:r>
            <a:r>
              <a:rPr lang="en-US" sz="1800" err="1"/>
              <a:t>nazih</a:t>
            </a:r>
            <a:r>
              <a:rPr lang="en-US" sz="1800"/>
              <a:t> </a:t>
            </a:r>
            <a:r>
              <a:rPr lang="en-US" sz="1800" err="1"/>
              <a:t>kalo</a:t>
            </a:r>
            <a:r>
              <a:rPr lang="en-US" sz="1800"/>
              <a:t>, </a:t>
            </a:r>
            <a:r>
              <a:rPr lang="en-US" sz="1800" err="1"/>
              <a:t>angela</a:t>
            </a:r>
            <a:r>
              <a:rPr lang="en-US" sz="1800"/>
              <a:t> </a:t>
            </a:r>
            <a:r>
              <a:rPr lang="en-US" sz="1800" err="1"/>
              <a:t>teng</a:t>
            </a:r>
            <a:r>
              <a:rPr lang="en-US" sz="1800"/>
              <a:t>, </a:t>
            </a:r>
            <a:r>
              <a:rPr lang="en-US" sz="1800" err="1"/>
              <a:t>sowmya</a:t>
            </a:r>
            <a:r>
              <a:rPr lang="en-US" sz="1800"/>
              <a:t> </a:t>
            </a:r>
            <a:r>
              <a:rPr lang="en-US" sz="1800" err="1">
                <a:ea typeface="+mj-lt"/>
                <a:cs typeface="+mj-lt"/>
              </a:rPr>
              <a:t>Nallapaneni</a:t>
            </a:r>
            <a:endParaRPr lang="en-US" sz="1800">
              <a:ea typeface="+mj-lt"/>
              <a:cs typeface="+mj-lt"/>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4">
            <a:extLst>
              <a:ext uri="{FF2B5EF4-FFF2-40B4-BE49-F238E27FC236}">
                <a16:creationId xmlns:a16="http://schemas.microsoft.com/office/drawing/2014/main" id="{B3F44861-8359-48DC-BCA8-D9AF909F44E0}"/>
              </a:ext>
            </a:extLst>
          </p:cNvPr>
          <p:cNvGraphicFramePr>
            <a:graphicFrameLocks noGrp="1"/>
          </p:cNvGraphicFramePr>
          <p:nvPr>
            <p:ph idx="1"/>
            <p:extLst>
              <p:ext uri="{D42A27DB-BD31-4B8C-83A1-F6EECF244321}">
                <p14:modId xmlns:p14="http://schemas.microsoft.com/office/powerpoint/2010/main" val="793031993"/>
              </p:ext>
            </p:extLst>
          </p:nvPr>
        </p:nvGraphicFramePr>
        <p:xfrm>
          <a:off x="401917" y="196963"/>
          <a:ext cx="9726600" cy="1145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30">
            <a:extLst>
              <a:ext uri="{FF2B5EF4-FFF2-40B4-BE49-F238E27FC236}">
                <a16:creationId xmlns:a16="http://schemas.microsoft.com/office/drawing/2014/main" id="{54696080-9083-024E-AD71-AD341C185119}"/>
              </a:ext>
            </a:extLst>
          </p:cNvPr>
          <p:cNvPicPr>
            <a:picLocks noChangeAspect="1"/>
          </p:cNvPicPr>
          <p:nvPr/>
        </p:nvPicPr>
        <p:blipFill>
          <a:blip r:embed="rId8"/>
          <a:stretch>
            <a:fillRect/>
          </a:stretch>
        </p:blipFill>
        <p:spPr>
          <a:xfrm>
            <a:off x="8390618" y="245595"/>
            <a:ext cx="1059546" cy="1016004"/>
          </a:xfrm>
          <a:prstGeom prst="rect">
            <a:avLst/>
          </a:prstGeom>
        </p:spPr>
      </p:pic>
      <p:pic>
        <p:nvPicPr>
          <p:cNvPr id="2" name="Picture 1">
            <a:extLst>
              <a:ext uri="{FF2B5EF4-FFF2-40B4-BE49-F238E27FC236}">
                <a16:creationId xmlns:a16="http://schemas.microsoft.com/office/drawing/2014/main" id="{CCFFB79C-3E6D-0C43-80A1-9C6C121ABBCF}"/>
              </a:ext>
            </a:extLst>
          </p:cNvPr>
          <p:cNvPicPr>
            <a:picLocks noChangeAspect="1"/>
          </p:cNvPicPr>
          <p:nvPr/>
        </p:nvPicPr>
        <p:blipFill>
          <a:blip r:embed="rId9"/>
          <a:stretch>
            <a:fillRect/>
          </a:stretch>
        </p:blipFill>
        <p:spPr>
          <a:xfrm>
            <a:off x="2345225" y="3423961"/>
            <a:ext cx="3257020" cy="2307712"/>
          </a:xfrm>
          <a:prstGeom prst="rect">
            <a:avLst/>
          </a:prstGeom>
        </p:spPr>
      </p:pic>
      <p:sp>
        <p:nvSpPr>
          <p:cNvPr id="19" name="TextBox 18">
            <a:extLst>
              <a:ext uri="{FF2B5EF4-FFF2-40B4-BE49-F238E27FC236}">
                <a16:creationId xmlns:a16="http://schemas.microsoft.com/office/drawing/2014/main" id="{DD51AFC4-803B-3146-A307-016F721BAE78}"/>
              </a:ext>
            </a:extLst>
          </p:cNvPr>
          <p:cNvSpPr txBox="1"/>
          <p:nvPr/>
        </p:nvSpPr>
        <p:spPr>
          <a:xfrm>
            <a:off x="3065330" y="2839556"/>
            <a:ext cx="1828123" cy="480131"/>
          </a:xfrm>
          <a:prstGeom prst="rect">
            <a:avLst/>
          </a:prstGeom>
          <a:noFill/>
        </p:spPr>
        <p:txBody>
          <a:bodyPr wrap="square" rtlCol="0">
            <a:spAutoFit/>
          </a:bodyPr>
          <a:lstStyle/>
          <a:p>
            <a:pPr marL="0" lvl="1" algn="ctr" defTabSz="711200">
              <a:lnSpc>
                <a:spcPct val="90000"/>
              </a:lnSpc>
              <a:spcBef>
                <a:spcPct val="0"/>
              </a:spcBef>
              <a:spcAft>
                <a:spcPct val="15000"/>
              </a:spcAft>
            </a:pPr>
            <a:r>
              <a:rPr lang="en-US" sz="1400" b="1"/>
              <a:t>Creating Reddit-Coin Join Table</a:t>
            </a:r>
            <a:endParaRPr lang="en-US" sz="1400"/>
          </a:p>
        </p:txBody>
      </p:sp>
      <p:pic>
        <p:nvPicPr>
          <p:cNvPr id="5" name="Picture 4">
            <a:extLst>
              <a:ext uri="{FF2B5EF4-FFF2-40B4-BE49-F238E27FC236}">
                <a16:creationId xmlns:a16="http://schemas.microsoft.com/office/drawing/2014/main" id="{F29C126F-7430-0941-BE2C-3F4D20C94353}"/>
              </a:ext>
            </a:extLst>
          </p:cNvPr>
          <p:cNvPicPr>
            <a:picLocks noChangeAspect="1"/>
          </p:cNvPicPr>
          <p:nvPr/>
        </p:nvPicPr>
        <p:blipFill>
          <a:blip r:embed="rId10"/>
          <a:stretch>
            <a:fillRect/>
          </a:stretch>
        </p:blipFill>
        <p:spPr>
          <a:xfrm>
            <a:off x="325402" y="3427978"/>
            <a:ext cx="1951017" cy="2326185"/>
          </a:xfrm>
          <a:prstGeom prst="rect">
            <a:avLst/>
          </a:prstGeom>
        </p:spPr>
      </p:pic>
      <p:sp>
        <p:nvSpPr>
          <p:cNvPr id="21" name="TextBox 20">
            <a:extLst>
              <a:ext uri="{FF2B5EF4-FFF2-40B4-BE49-F238E27FC236}">
                <a16:creationId xmlns:a16="http://schemas.microsoft.com/office/drawing/2014/main" id="{789117D9-63AC-C040-A1B6-7004E1F637B4}"/>
              </a:ext>
            </a:extLst>
          </p:cNvPr>
          <p:cNvSpPr txBox="1"/>
          <p:nvPr/>
        </p:nvSpPr>
        <p:spPr>
          <a:xfrm>
            <a:off x="404120" y="2744182"/>
            <a:ext cx="1806037" cy="674031"/>
          </a:xfrm>
          <a:prstGeom prst="rect">
            <a:avLst/>
          </a:prstGeom>
          <a:noFill/>
        </p:spPr>
        <p:txBody>
          <a:bodyPr wrap="square" rtlCol="0">
            <a:spAutoFit/>
          </a:bodyPr>
          <a:lstStyle/>
          <a:p>
            <a:pPr marL="0" lvl="1" algn="ctr" defTabSz="711200">
              <a:lnSpc>
                <a:spcPct val="90000"/>
              </a:lnSpc>
              <a:spcBef>
                <a:spcPct val="0"/>
              </a:spcBef>
              <a:spcAft>
                <a:spcPct val="15000"/>
              </a:spcAft>
            </a:pPr>
            <a:r>
              <a:rPr lang="en-US" sz="1400" b="1"/>
              <a:t>Cleaning Tweets &amp; Merging with </a:t>
            </a:r>
            <a:r>
              <a:rPr lang="en-US" sz="1400" b="1" err="1"/>
              <a:t>coin_id</a:t>
            </a:r>
            <a:endParaRPr lang="en-US" sz="1400"/>
          </a:p>
        </p:txBody>
      </p:sp>
      <p:pic>
        <p:nvPicPr>
          <p:cNvPr id="6" name="Picture 5">
            <a:extLst>
              <a:ext uri="{FF2B5EF4-FFF2-40B4-BE49-F238E27FC236}">
                <a16:creationId xmlns:a16="http://schemas.microsoft.com/office/drawing/2014/main" id="{12739180-9FED-4F4C-8793-5117B54B4482}"/>
              </a:ext>
            </a:extLst>
          </p:cNvPr>
          <p:cNvPicPr>
            <a:picLocks noChangeAspect="1"/>
          </p:cNvPicPr>
          <p:nvPr/>
        </p:nvPicPr>
        <p:blipFill>
          <a:blip r:embed="rId11"/>
          <a:stretch>
            <a:fillRect/>
          </a:stretch>
        </p:blipFill>
        <p:spPr>
          <a:xfrm>
            <a:off x="6234564" y="4047602"/>
            <a:ext cx="4213874" cy="1358420"/>
          </a:xfrm>
          <a:prstGeom prst="rect">
            <a:avLst/>
          </a:prstGeom>
        </p:spPr>
      </p:pic>
      <p:pic>
        <p:nvPicPr>
          <p:cNvPr id="23" name="Picture 114">
            <a:extLst>
              <a:ext uri="{FF2B5EF4-FFF2-40B4-BE49-F238E27FC236}">
                <a16:creationId xmlns:a16="http://schemas.microsoft.com/office/drawing/2014/main" id="{CD85BE9E-E684-B24F-B18A-7E6778A2AE22}"/>
              </a:ext>
            </a:extLst>
          </p:cNvPr>
          <p:cNvPicPr>
            <a:picLocks noChangeAspect="1"/>
          </p:cNvPicPr>
          <p:nvPr/>
        </p:nvPicPr>
        <p:blipFill>
          <a:blip r:embed="rId12"/>
          <a:stretch>
            <a:fillRect/>
          </a:stretch>
        </p:blipFill>
        <p:spPr>
          <a:xfrm>
            <a:off x="5630426" y="1565233"/>
            <a:ext cx="2102809" cy="1188720"/>
          </a:xfrm>
          <a:prstGeom prst="rect">
            <a:avLst/>
          </a:prstGeom>
        </p:spPr>
      </p:pic>
      <p:pic>
        <p:nvPicPr>
          <p:cNvPr id="24" name="Picture 122" descr="A close up of a logo&#10;&#10;Description generated with very high confidence">
            <a:extLst>
              <a:ext uri="{FF2B5EF4-FFF2-40B4-BE49-F238E27FC236}">
                <a16:creationId xmlns:a16="http://schemas.microsoft.com/office/drawing/2014/main" id="{2E302028-E678-5749-9587-F86601A5AD7E}"/>
              </a:ext>
            </a:extLst>
          </p:cNvPr>
          <p:cNvPicPr>
            <a:picLocks noChangeAspect="1"/>
          </p:cNvPicPr>
          <p:nvPr/>
        </p:nvPicPr>
        <p:blipFill>
          <a:blip r:embed="rId13"/>
          <a:stretch>
            <a:fillRect/>
          </a:stretch>
        </p:blipFill>
        <p:spPr>
          <a:xfrm>
            <a:off x="3235187" y="1434507"/>
            <a:ext cx="1479687" cy="1479687"/>
          </a:xfrm>
          <a:prstGeom prst="rect">
            <a:avLst/>
          </a:prstGeom>
        </p:spPr>
      </p:pic>
      <p:pic>
        <p:nvPicPr>
          <p:cNvPr id="25" name="Picture 124">
            <a:extLst>
              <a:ext uri="{FF2B5EF4-FFF2-40B4-BE49-F238E27FC236}">
                <a16:creationId xmlns:a16="http://schemas.microsoft.com/office/drawing/2014/main" id="{3B83ED0A-5DDC-A149-9E8B-9E72904D6CC0}"/>
              </a:ext>
            </a:extLst>
          </p:cNvPr>
          <p:cNvPicPr>
            <a:picLocks noChangeAspect="1"/>
          </p:cNvPicPr>
          <p:nvPr/>
        </p:nvPicPr>
        <p:blipFill>
          <a:blip r:embed="rId14"/>
          <a:stretch>
            <a:fillRect/>
          </a:stretch>
        </p:blipFill>
        <p:spPr>
          <a:xfrm>
            <a:off x="902119" y="1565233"/>
            <a:ext cx="1188720" cy="1188720"/>
          </a:xfrm>
          <a:prstGeom prst="rect">
            <a:avLst/>
          </a:prstGeom>
        </p:spPr>
      </p:pic>
      <p:pic>
        <p:nvPicPr>
          <p:cNvPr id="26" name="Picture 4">
            <a:extLst>
              <a:ext uri="{FF2B5EF4-FFF2-40B4-BE49-F238E27FC236}">
                <a16:creationId xmlns:a16="http://schemas.microsoft.com/office/drawing/2014/main" id="{919AD166-DD25-364D-8DCE-D1DFEBD755DB}"/>
              </a:ext>
            </a:extLst>
          </p:cNvPr>
          <p:cNvPicPr>
            <a:picLocks noChangeAspect="1"/>
          </p:cNvPicPr>
          <p:nvPr/>
        </p:nvPicPr>
        <p:blipFill>
          <a:blip r:embed="rId15"/>
          <a:stretch>
            <a:fillRect/>
          </a:stretch>
        </p:blipFill>
        <p:spPr>
          <a:xfrm>
            <a:off x="8765649" y="1565233"/>
            <a:ext cx="2003869" cy="1146533"/>
          </a:xfrm>
          <a:prstGeom prst="rect">
            <a:avLst/>
          </a:prstGeom>
        </p:spPr>
      </p:pic>
      <p:sp>
        <p:nvSpPr>
          <p:cNvPr id="27" name="TextBox 26">
            <a:extLst>
              <a:ext uri="{FF2B5EF4-FFF2-40B4-BE49-F238E27FC236}">
                <a16:creationId xmlns:a16="http://schemas.microsoft.com/office/drawing/2014/main" id="{B786303B-AFC4-C440-8E56-9E4FC02F9560}"/>
              </a:ext>
            </a:extLst>
          </p:cNvPr>
          <p:cNvSpPr txBox="1"/>
          <p:nvPr/>
        </p:nvSpPr>
        <p:spPr>
          <a:xfrm>
            <a:off x="6361662" y="3680373"/>
            <a:ext cx="3446331" cy="286232"/>
          </a:xfrm>
          <a:prstGeom prst="rect">
            <a:avLst/>
          </a:prstGeom>
          <a:noFill/>
        </p:spPr>
        <p:txBody>
          <a:bodyPr wrap="square" rtlCol="0">
            <a:spAutoFit/>
          </a:bodyPr>
          <a:lstStyle/>
          <a:p>
            <a:pPr marL="0" lvl="1" algn="ctr" defTabSz="711200">
              <a:lnSpc>
                <a:spcPct val="90000"/>
              </a:lnSpc>
              <a:spcBef>
                <a:spcPct val="0"/>
              </a:spcBef>
              <a:spcAft>
                <a:spcPct val="15000"/>
              </a:spcAft>
            </a:pPr>
            <a:r>
              <a:rPr lang="en-US" sz="1400" b="1"/>
              <a:t>Cleaning Reddit Subscribers Table</a:t>
            </a:r>
            <a:endParaRPr lang="en-US" sz="1400"/>
          </a:p>
        </p:txBody>
      </p:sp>
      <p:pic>
        <p:nvPicPr>
          <p:cNvPr id="7" name="Picture 6">
            <a:extLst>
              <a:ext uri="{FF2B5EF4-FFF2-40B4-BE49-F238E27FC236}">
                <a16:creationId xmlns:a16="http://schemas.microsoft.com/office/drawing/2014/main" id="{FA90C5B7-2B1E-4844-880E-805FD269803D}"/>
              </a:ext>
            </a:extLst>
          </p:cNvPr>
          <p:cNvPicPr>
            <a:picLocks noChangeAspect="1"/>
          </p:cNvPicPr>
          <p:nvPr/>
        </p:nvPicPr>
        <p:blipFill>
          <a:blip r:embed="rId16"/>
          <a:stretch>
            <a:fillRect/>
          </a:stretch>
        </p:blipFill>
        <p:spPr>
          <a:xfrm>
            <a:off x="2369591" y="5907939"/>
            <a:ext cx="4085843" cy="947372"/>
          </a:xfrm>
          <a:prstGeom prst="rect">
            <a:avLst/>
          </a:prstGeom>
        </p:spPr>
      </p:pic>
      <p:pic>
        <p:nvPicPr>
          <p:cNvPr id="12" name="Picture 11">
            <a:extLst>
              <a:ext uri="{FF2B5EF4-FFF2-40B4-BE49-F238E27FC236}">
                <a16:creationId xmlns:a16="http://schemas.microsoft.com/office/drawing/2014/main" id="{5DB91126-D9B0-7649-9156-DEE3EF09C782}"/>
              </a:ext>
            </a:extLst>
          </p:cNvPr>
          <p:cNvPicPr>
            <a:picLocks noChangeAspect="1"/>
          </p:cNvPicPr>
          <p:nvPr/>
        </p:nvPicPr>
        <p:blipFill>
          <a:blip r:embed="rId17"/>
          <a:stretch>
            <a:fillRect/>
          </a:stretch>
        </p:blipFill>
        <p:spPr>
          <a:xfrm>
            <a:off x="5635375" y="3423962"/>
            <a:ext cx="667607" cy="2307712"/>
          </a:xfrm>
          <a:prstGeom prst="rect">
            <a:avLst/>
          </a:prstGeom>
        </p:spPr>
      </p:pic>
      <p:pic>
        <p:nvPicPr>
          <p:cNvPr id="13" name="Picture 12">
            <a:extLst>
              <a:ext uri="{FF2B5EF4-FFF2-40B4-BE49-F238E27FC236}">
                <a16:creationId xmlns:a16="http://schemas.microsoft.com/office/drawing/2014/main" id="{7103CE09-9DA9-C444-83D9-751490B23F31}"/>
              </a:ext>
            </a:extLst>
          </p:cNvPr>
          <p:cNvPicPr>
            <a:picLocks noChangeAspect="1"/>
          </p:cNvPicPr>
          <p:nvPr/>
        </p:nvPicPr>
        <p:blipFill>
          <a:blip r:embed="rId18"/>
          <a:stretch>
            <a:fillRect/>
          </a:stretch>
        </p:blipFill>
        <p:spPr>
          <a:xfrm>
            <a:off x="7226115" y="5487019"/>
            <a:ext cx="2449678" cy="1300108"/>
          </a:xfrm>
          <a:prstGeom prst="rect">
            <a:avLst/>
          </a:prstGeom>
        </p:spPr>
      </p:pic>
      <p:pic>
        <p:nvPicPr>
          <p:cNvPr id="14" name="Picture 13">
            <a:extLst>
              <a:ext uri="{FF2B5EF4-FFF2-40B4-BE49-F238E27FC236}">
                <a16:creationId xmlns:a16="http://schemas.microsoft.com/office/drawing/2014/main" id="{D37DF14C-39CD-D143-9D34-B8BD70C428DE}"/>
              </a:ext>
            </a:extLst>
          </p:cNvPr>
          <p:cNvPicPr>
            <a:picLocks noChangeAspect="1"/>
          </p:cNvPicPr>
          <p:nvPr/>
        </p:nvPicPr>
        <p:blipFill>
          <a:blip r:embed="rId19"/>
          <a:stretch>
            <a:fillRect/>
          </a:stretch>
        </p:blipFill>
        <p:spPr>
          <a:xfrm>
            <a:off x="9060873" y="3721950"/>
            <a:ext cx="3619354" cy="1304116"/>
          </a:xfrm>
          <a:prstGeom prst="rect">
            <a:avLst/>
          </a:prstGeom>
        </p:spPr>
      </p:pic>
      <p:pic>
        <p:nvPicPr>
          <p:cNvPr id="15" name="Picture 14">
            <a:extLst>
              <a:ext uri="{FF2B5EF4-FFF2-40B4-BE49-F238E27FC236}">
                <a16:creationId xmlns:a16="http://schemas.microsoft.com/office/drawing/2014/main" id="{D7900EC6-33FC-444B-80C1-9B0A77436082}"/>
              </a:ext>
            </a:extLst>
          </p:cNvPr>
          <p:cNvPicPr>
            <a:picLocks noChangeAspect="1"/>
          </p:cNvPicPr>
          <p:nvPr/>
        </p:nvPicPr>
        <p:blipFill>
          <a:blip r:embed="rId20"/>
          <a:stretch>
            <a:fillRect/>
          </a:stretch>
        </p:blipFill>
        <p:spPr>
          <a:xfrm>
            <a:off x="6843941" y="4071011"/>
            <a:ext cx="4152900" cy="1333500"/>
          </a:xfrm>
          <a:prstGeom prst="rect">
            <a:avLst/>
          </a:prstGeom>
        </p:spPr>
      </p:pic>
    </p:spTree>
    <p:extLst>
      <p:ext uri="{BB962C8B-B14F-4D97-AF65-F5344CB8AC3E}">
        <p14:creationId xmlns:p14="http://schemas.microsoft.com/office/powerpoint/2010/main" val="220203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0"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par>
                                <p:cTn id="24" presetID="53"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2000" fill="hold"/>
                                        <p:tgtEl>
                                          <p:spTgt spid="5"/>
                                        </p:tgtEl>
                                      </p:cBhvr>
                                      <p:by x="50000" y="50000"/>
                                    </p:animScale>
                                  </p:childTnLst>
                                </p:cTn>
                              </p:par>
                              <p:par>
                                <p:cTn id="33" presetID="6" presetClass="emph" presetSubtype="0" fill="hold" grpId="1" nodeType="withEffect">
                                  <p:stCondLst>
                                    <p:cond delay="0"/>
                                  </p:stCondLst>
                                  <p:childTnLst>
                                    <p:animScale>
                                      <p:cBhvr>
                                        <p:cTn id="34" dur="2000" fill="hold"/>
                                        <p:tgtEl>
                                          <p:spTgt spid="21"/>
                                        </p:tgtEl>
                                      </p:cBhvr>
                                      <p:by x="75000" y="7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6" presetClass="emph" presetSubtype="0" fill="hold" nodeType="clickEffect">
                                  <p:stCondLst>
                                    <p:cond delay="0"/>
                                  </p:stCondLst>
                                  <p:childTnLst>
                                    <p:animScale>
                                      <p:cBhvr>
                                        <p:cTn id="51" dur="2000" fill="hold"/>
                                        <p:tgtEl>
                                          <p:spTgt spid="6"/>
                                        </p:tgtEl>
                                      </p:cBhvr>
                                      <p:by x="50000" y="50000"/>
                                    </p:animScale>
                                  </p:childTnLst>
                                </p:cTn>
                              </p:par>
                              <p:par>
                                <p:cTn id="52" presetID="6" presetClass="emph" presetSubtype="0" fill="hold" grpId="1" nodeType="withEffect">
                                  <p:stCondLst>
                                    <p:cond delay="0"/>
                                  </p:stCondLst>
                                  <p:childTnLst>
                                    <p:animScale>
                                      <p:cBhvr>
                                        <p:cTn id="53" dur="2000" fill="hold"/>
                                        <p:tgtEl>
                                          <p:spTgt spid="27"/>
                                        </p:tgtEl>
                                      </p:cBhvr>
                                      <p:by x="50000" y="50000"/>
                                    </p:animScale>
                                  </p:childTnLst>
                                </p:cTn>
                              </p:par>
                              <p:par>
                                <p:cTn id="54" presetID="6" presetClass="emph" presetSubtype="0" fill="hold" nodeType="withEffect">
                                  <p:stCondLst>
                                    <p:cond delay="0"/>
                                  </p:stCondLst>
                                  <p:childTnLst>
                                    <p:animScale>
                                      <p:cBhvr>
                                        <p:cTn id="55" dur="2000" fill="hold"/>
                                        <p:tgtEl>
                                          <p:spTgt spid="2"/>
                                        </p:tgtEl>
                                      </p:cBhvr>
                                      <p:by x="50000" y="50000"/>
                                    </p:animScale>
                                  </p:childTnLst>
                                </p:cTn>
                              </p:par>
                              <p:par>
                                <p:cTn id="56" presetID="6" presetClass="emph" presetSubtype="0" fill="hold" grpId="1" nodeType="withEffect">
                                  <p:stCondLst>
                                    <p:cond delay="0"/>
                                  </p:stCondLst>
                                  <p:childTnLst>
                                    <p:animScale>
                                      <p:cBhvr>
                                        <p:cTn id="57" dur="2000" fill="hold"/>
                                        <p:tgtEl>
                                          <p:spTgt spid="19"/>
                                        </p:tgtEl>
                                      </p:cBhvr>
                                      <p:by x="50000" y="50000"/>
                                    </p:animScale>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p:cTn id="62" dur="500" fill="hold"/>
                                        <p:tgtEl>
                                          <p:spTgt spid="2"/>
                                        </p:tgtEl>
                                        <p:attrNameLst>
                                          <p:attrName>ppt_w</p:attrName>
                                        </p:attrNameLst>
                                      </p:cBhvr>
                                      <p:tavLst>
                                        <p:tav tm="0">
                                          <p:val>
                                            <p:fltVal val="0"/>
                                          </p:val>
                                        </p:tav>
                                        <p:tav tm="100000">
                                          <p:val>
                                            <p:strVal val="#ppt_w"/>
                                          </p:val>
                                        </p:tav>
                                      </p:tavLst>
                                    </p:anim>
                                    <p:anim calcmode="lin" valueType="num">
                                      <p:cBhvr>
                                        <p:cTn id="63" dur="500" fill="hold"/>
                                        <p:tgtEl>
                                          <p:spTgt spid="2"/>
                                        </p:tgtEl>
                                        <p:attrNameLst>
                                          <p:attrName>ppt_h</p:attrName>
                                        </p:attrNameLst>
                                      </p:cBhvr>
                                      <p:tavLst>
                                        <p:tav tm="0">
                                          <p:val>
                                            <p:fltVal val="0"/>
                                          </p:val>
                                        </p:tav>
                                        <p:tav tm="100000">
                                          <p:val>
                                            <p:strVal val="#ppt_h"/>
                                          </p:val>
                                        </p:tav>
                                      </p:tavLst>
                                    </p:anim>
                                    <p:animEffect transition="in" filter="fade">
                                      <p:cBhvr>
                                        <p:cTn id="64" dur="500"/>
                                        <p:tgtEl>
                                          <p:spTgt spid="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par>
                                <p:cTn id="70" presetID="53" presetClass="entr" presetSubtype="16"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p:cTn id="72" dur="500" fill="hold"/>
                                        <p:tgtEl>
                                          <p:spTgt spid="6"/>
                                        </p:tgtEl>
                                        <p:attrNameLst>
                                          <p:attrName>ppt_w</p:attrName>
                                        </p:attrNameLst>
                                      </p:cBhvr>
                                      <p:tavLst>
                                        <p:tav tm="0">
                                          <p:val>
                                            <p:fltVal val="0"/>
                                          </p:val>
                                        </p:tav>
                                        <p:tav tm="100000">
                                          <p:val>
                                            <p:strVal val="#ppt_w"/>
                                          </p:val>
                                        </p:tav>
                                      </p:tavLst>
                                    </p:anim>
                                    <p:anim calcmode="lin" valueType="num">
                                      <p:cBhvr>
                                        <p:cTn id="73" dur="500" fill="hold"/>
                                        <p:tgtEl>
                                          <p:spTgt spid="6"/>
                                        </p:tgtEl>
                                        <p:attrNameLst>
                                          <p:attrName>ppt_h</p:attrName>
                                        </p:attrNameLst>
                                      </p:cBhvr>
                                      <p:tavLst>
                                        <p:tav tm="0">
                                          <p:val>
                                            <p:fltVal val="0"/>
                                          </p:val>
                                        </p:tav>
                                        <p:tav tm="100000">
                                          <p:val>
                                            <p:strVal val="#ppt_h"/>
                                          </p:val>
                                        </p:tav>
                                      </p:tavLst>
                                    </p:anim>
                                    <p:animEffect transition="in" filter="fade">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9" grpId="0"/>
      <p:bldP spid="19" grpId="1"/>
      <p:bldP spid="21" grpId="0"/>
      <p:bldP spid="21" grpId="1"/>
      <p:bldP spid="27" grpId="0"/>
      <p:bldP spid="2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B730C30-D988-3746-AD93-596EFBA4BC33}"/>
              </a:ext>
            </a:extLst>
          </p:cNvPr>
          <p:cNvGrpSpPr/>
          <p:nvPr/>
        </p:nvGrpSpPr>
        <p:grpSpPr>
          <a:xfrm>
            <a:off x="494499" y="170133"/>
            <a:ext cx="9717101" cy="1145633"/>
            <a:chOff x="0" y="0"/>
            <a:chExt cx="9717101" cy="1145633"/>
          </a:xfrm>
        </p:grpSpPr>
        <p:sp>
          <p:nvSpPr>
            <p:cNvPr id="5" name="Chevron 4">
              <a:extLst>
                <a:ext uri="{FF2B5EF4-FFF2-40B4-BE49-F238E27FC236}">
                  <a16:creationId xmlns:a16="http://schemas.microsoft.com/office/drawing/2014/main" id="{D06207D9-D1DA-DC4B-81C2-01E85F244E02}"/>
                </a:ext>
              </a:extLst>
            </p:cNvPr>
            <p:cNvSpPr/>
            <p:nvPr/>
          </p:nvSpPr>
          <p:spPr>
            <a:xfrm>
              <a:off x="0" y="0"/>
              <a:ext cx="9717101" cy="114563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D4E69158-B697-9148-B88D-CDF05C6530F9}"/>
                </a:ext>
              </a:extLst>
            </p:cNvPr>
            <p:cNvSpPr txBox="1"/>
            <p:nvPr/>
          </p:nvSpPr>
          <p:spPr>
            <a:xfrm>
              <a:off x="572817" y="0"/>
              <a:ext cx="8571468" cy="11456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marL="0" lvl="0" indent="0" algn="ctr" defTabSz="2889250">
                <a:lnSpc>
                  <a:spcPct val="90000"/>
                </a:lnSpc>
                <a:spcBef>
                  <a:spcPct val="0"/>
                </a:spcBef>
                <a:spcAft>
                  <a:spcPct val="35000"/>
                </a:spcAft>
                <a:buNone/>
              </a:pPr>
              <a:r>
                <a:rPr lang="en-US" sz="6500" kern="1200"/>
                <a:t>Storage</a:t>
              </a:r>
            </a:p>
          </p:txBody>
        </p:sp>
      </p:grpSp>
      <p:graphicFrame>
        <p:nvGraphicFramePr>
          <p:cNvPr id="7" name="Diagram 6">
            <a:extLst>
              <a:ext uri="{FF2B5EF4-FFF2-40B4-BE49-F238E27FC236}">
                <a16:creationId xmlns:a16="http://schemas.microsoft.com/office/drawing/2014/main" id="{BE8E987C-1AF4-834D-B0EB-81B0AE04E339}"/>
              </a:ext>
            </a:extLst>
          </p:cNvPr>
          <p:cNvGraphicFramePr/>
          <p:nvPr>
            <p:extLst>
              <p:ext uri="{D42A27DB-BD31-4B8C-83A1-F6EECF244321}">
                <p14:modId xmlns:p14="http://schemas.microsoft.com/office/powerpoint/2010/main" val="1880106893"/>
              </p:ext>
            </p:extLst>
          </p:nvPr>
        </p:nvGraphicFramePr>
        <p:xfrm>
          <a:off x="494497" y="1239861"/>
          <a:ext cx="11325467" cy="4150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17" descr="A screenshot of a cell phone&#10;&#10;Description generated with very high confidence">
            <a:extLst>
              <a:ext uri="{FF2B5EF4-FFF2-40B4-BE49-F238E27FC236}">
                <a16:creationId xmlns:a16="http://schemas.microsoft.com/office/drawing/2014/main" id="{37B230DA-7B87-3248-8C96-ABEE3854D36D}"/>
              </a:ext>
            </a:extLst>
          </p:cNvPr>
          <p:cNvPicPr>
            <a:picLocks noChangeAspect="1"/>
          </p:cNvPicPr>
          <p:nvPr/>
        </p:nvPicPr>
        <p:blipFill>
          <a:blip r:embed="rId7"/>
          <a:stretch>
            <a:fillRect/>
          </a:stretch>
        </p:blipFill>
        <p:spPr>
          <a:xfrm>
            <a:off x="154560" y="4249418"/>
            <a:ext cx="3597249" cy="1195989"/>
          </a:xfrm>
          <a:prstGeom prst="rect">
            <a:avLst/>
          </a:prstGeom>
        </p:spPr>
      </p:pic>
      <p:pic>
        <p:nvPicPr>
          <p:cNvPr id="9" name="Picture 13" descr="A screenshot of a social media post&#10;&#10;Description generated with very high confidence">
            <a:extLst>
              <a:ext uri="{FF2B5EF4-FFF2-40B4-BE49-F238E27FC236}">
                <a16:creationId xmlns:a16="http://schemas.microsoft.com/office/drawing/2014/main" id="{93968D09-046B-AD4E-A51F-6857E37352BA}"/>
              </a:ext>
            </a:extLst>
          </p:cNvPr>
          <p:cNvPicPr>
            <a:picLocks noChangeAspect="1"/>
          </p:cNvPicPr>
          <p:nvPr/>
        </p:nvPicPr>
        <p:blipFill>
          <a:blip r:embed="rId8"/>
          <a:stretch>
            <a:fillRect/>
          </a:stretch>
        </p:blipFill>
        <p:spPr>
          <a:xfrm>
            <a:off x="3904866" y="4249418"/>
            <a:ext cx="3987424" cy="1441904"/>
          </a:xfrm>
          <a:prstGeom prst="rect">
            <a:avLst/>
          </a:prstGeom>
        </p:spPr>
      </p:pic>
      <p:pic>
        <p:nvPicPr>
          <p:cNvPr id="11" name="Picture 32" descr="A picture containing vector graphics&#10;&#10;Description generated with high confidence">
            <a:extLst>
              <a:ext uri="{FF2B5EF4-FFF2-40B4-BE49-F238E27FC236}">
                <a16:creationId xmlns:a16="http://schemas.microsoft.com/office/drawing/2014/main" id="{88DA0AD7-1C3B-504F-9342-5DDCC0FE1617}"/>
              </a:ext>
            </a:extLst>
          </p:cNvPr>
          <p:cNvPicPr>
            <a:picLocks noChangeAspect="1"/>
          </p:cNvPicPr>
          <p:nvPr/>
        </p:nvPicPr>
        <p:blipFill>
          <a:blip r:embed="rId9"/>
          <a:stretch>
            <a:fillRect/>
          </a:stretch>
        </p:blipFill>
        <p:spPr>
          <a:xfrm>
            <a:off x="9307799" y="1443268"/>
            <a:ext cx="1145024" cy="1151767"/>
          </a:xfrm>
          <a:prstGeom prst="rect">
            <a:avLst/>
          </a:prstGeom>
        </p:spPr>
      </p:pic>
      <p:pic>
        <p:nvPicPr>
          <p:cNvPr id="12" name="Picture 34" descr="A close up of a sign&#10;&#10;Description generated with very high confidence">
            <a:extLst>
              <a:ext uri="{FF2B5EF4-FFF2-40B4-BE49-F238E27FC236}">
                <a16:creationId xmlns:a16="http://schemas.microsoft.com/office/drawing/2014/main" id="{9C0A5B80-7072-F04E-B642-A5F81907AA5F}"/>
              </a:ext>
            </a:extLst>
          </p:cNvPr>
          <p:cNvPicPr>
            <a:picLocks noChangeAspect="1"/>
          </p:cNvPicPr>
          <p:nvPr/>
        </p:nvPicPr>
        <p:blipFill>
          <a:blip r:embed="rId10"/>
          <a:stretch>
            <a:fillRect/>
          </a:stretch>
        </p:blipFill>
        <p:spPr>
          <a:xfrm>
            <a:off x="5408043" y="1443268"/>
            <a:ext cx="1089729" cy="1103216"/>
          </a:xfrm>
          <a:prstGeom prst="rect">
            <a:avLst/>
          </a:prstGeom>
        </p:spPr>
      </p:pic>
      <p:pic>
        <p:nvPicPr>
          <p:cNvPr id="13" name="Picture 36" descr="A close up of a sign&#10;&#10;Description generated with high confidence">
            <a:extLst>
              <a:ext uri="{FF2B5EF4-FFF2-40B4-BE49-F238E27FC236}">
                <a16:creationId xmlns:a16="http://schemas.microsoft.com/office/drawing/2014/main" id="{5A8B7C05-8746-9C47-A7D1-C7D6931A5848}"/>
              </a:ext>
            </a:extLst>
          </p:cNvPr>
          <p:cNvPicPr>
            <a:picLocks noChangeAspect="1"/>
          </p:cNvPicPr>
          <p:nvPr/>
        </p:nvPicPr>
        <p:blipFill>
          <a:blip r:embed="rId11"/>
          <a:stretch>
            <a:fillRect/>
          </a:stretch>
        </p:blipFill>
        <p:spPr>
          <a:xfrm>
            <a:off x="1304280" y="1443268"/>
            <a:ext cx="1163289" cy="1017371"/>
          </a:xfrm>
          <a:prstGeom prst="rect">
            <a:avLst/>
          </a:prstGeom>
        </p:spPr>
      </p:pic>
      <p:pic>
        <p:nvPicPr>
          <p:cNvPr id="14" name="Picture 13">
            <a:extLst>
              <a:ext uri="{FF2B5EF4-FFF2-40B4-BE49-F238E27FC236}">
                <a16:creationId xmlns:a16="http://schemas.microsoft.com/office/drawing/2014/main" id="{5C96610E-DEAA-4D4B-805C-342859AED923}"/>
              </a:ext>
            </a:extLst>
          </p:cNvPr>
          <p:cNvPicPr>
            <a:picLocks noChangeAspect="1"/>
          </p:cNvPicPr>
          <p:nvPr/>
        </p:nvPicPr>
        <p:blipFill>
          <a:blip r:embed="rId12"/>
          <a:stretch>
            <a:fillRect/>
          </a:stretch>
        </p:blipFill>
        <p:spPr>
          <a:xfrm>
            <a:off x="221821" y="5612808"/>
            <a:ext cx="3462725" cy="1083259"/>
          </a:xfrm>
          <a:prstGeom prst="rect">
            <a:avLst/>
          </a:prstGeom>
        </p:spPr>
      </p:pic>
      <p:pic>
        <p:nvPicPr>
          <p:cNvPr id="15" name="Picture 14">
            <a:extLst>
              <a:ext uri="{FF2B5EF4-FFF2-40B4-BE49-F238E27FC236}">
                <a16:creationId xmlns:a16="http://schemas.microsoft.com/office/drawing/2014/main" id="{39FCA321-C5D2-FD4B-8088-C98D0771A98A}"/>
              </a:ext>
            </a:extLst>
          </p:cNvPr>
          <p:cNvPicPr>
            <a:picLocks noChangeAspect="1"/>
          </p:cNvPicPr>
          <p:nvPr/>
        </p:nvPicPr>
        <p:blipFill>
          <a:blip r:embed="rId13"/>
          <a:stretch>
            <a:fillRect/>
          </a:stretch>
        </p:blipFill>
        <p:spPr>
          <a:xfrm>
            <a:off x="8876293" y="4244633"/>
            <a:ext cx="2466954" cy="2342166"/>
          </a:xfrm>
          <a:prstGeom prst="rect">
            <a:avLst/>
          </a:prstGeom>
        </p:spPr>
      </p:pic>
    </p:spTree>
    <p:extLst>
      <p:ext uri="{BB962C8B-B14F-4D97-AF65-F5344CB8AC3E}">
        <p14:creationId xmlns:p14="http://schemas.microsoft.com/office/powerpoint/2010/main" val="140448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85BD2F9B-4407-A143-B23B-8AE8774CCE74}"/>
                                            </p:graphicEl>
                                          </p:spTgt>
                                        </p:tgtEl>
                                        <p:attrNameLst>
                                          <p:attrName>style.visibility</p:attrName>
                                        </p:attrNameLst>
                                      </p:cBhvr>
                                      <p:to>
                                        <p:strVal val="visible"/>
                                      </p:to>
                                    </p:set>
                                    <p:animEffect transition="in" filter="fade">
                                      <p:cBhvr>
                                        <p:cTn id="7" dur="500"/>
                                        <p:tgtEl>
                                          <p:spTgt spid="7">
                                            <p:graphicEl>
                                              <a:dgm id="{85BD2F9B-4407-A143-B23B-8AE8774CCE74}"/>
                                            </p:graphic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22" presetClass="entr" presetSubtype="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E6C58436-FF88-1546-89D9-FF9511AC39AA}"/>
                                            </p:graphicEl>
                                          </p:spTgt>
                                        </p:tgtEl>
                                        <p:attrNameLst>
                                          <p:attrName>style.visibility</p:attrName>
                                        </p:attrNameLst>
                                      </p:cBhvr>
                                      <p:to>
                                        <p:strVal val="visible"/>
                                      </p:to>
                                    </p:set>
                                    <p:animEffect transition="in" filter="fade">
                                      <p:cBhvr>
                                        <p:cTn id="22" dur="500"/>
                                        <p:tgtEl>
                                          <p:spTgt spid="7">
                                            <p:graphicEl>
                                              <a:dgm id="{E6C58436-FF88-1546-89D9-FF9511AC39AA}"/>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graphicEl>
                                              <a:dgm id="{B939DF81-FF78-FE4B-9CED-221C1FECB5C0}"/>
                                            </p:graphicEl>
                                          </p:spTgt>
                                        </p:tgtEl>
                                        <p:attrNameLst>
                                          <p:attrName>style.visibility</p:attrName>
                                        </p:attrNameLst>
                                      </p:cBhvr>
                                      <p:to>
                                        <p:strVal val="visible"/>
                                      </p:to>
                                    </p:set>
                                    <p:animEffect transition="in" filter="fade">
                                      <p:cBhvr>
                                        <p:cTn id="25" dur="500"/>
                                        <p:tgtEl>
                                          <p:spTgt spid="7">
                                            <p:graphicEl>
                                              <a:dgm id="{B939DF81-FF78-FE4B-9CED-221C1FECB5C0}"/>
                                            </p:graphic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537E4DFE-875D-FE46-84CC-3DA39A7F02D1}"/>
                                            </p:graphicEl>
                                          </p:spTgt>
                                        </p:tgtEl>
                                        <p:attrNameLst>
                                          <p:attrName>style.visibility</p:attrName>
                                        </p:attrNameLst>
                                      </p:cBhvr>
                                      <p:to>
                                        <p:strVal val="visible"/>
                                      </p:to>
                                    </p:set>
                                    <p:animEffect transition="in" filter="fade">
                                      <p:cBhvr>
                                        <p:cTn id="37" dur="500"/>
                                        <p:tgtEl>
                                          <p:spTgt spid="7">
                                            <p:graphicEl>
                                              <a:dgm id="{537E4DFE-875D-FE46-84CC-3DA39A7F02D1}"/>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graphicEl>
                                              <a:dgm id="{C8E33D7F-9D60-834F-8766-FBBEA4BCEFFE}"/>
                                            </p:graphicEl>
                                          </p:spTgt>
                                        </p:tgtEl>
                                        <p:attrNameLst>
                                          <p:attrName>style.visibility</p:attrName>
                                        </p:attrNameLst>
                                      </p:cBhvr>
                                      <p:to>
                                        <p:strVal val="visible"/>
                                      </p:to>
                                    </p:set>
                                    <p:animEffect transition="in" filter="fade">
                                      <p:cBhvr>
                                        <p:cTn id="40" dur="500"/>
                                        <p:tgtEl>
                                          <p:spTgt spid="7">
                                            <p:graphicEl>
                                              <a:dgm id="{C8E33D7F-9D60-834F-8766-FBBEA4BCEFFE}"/>
                                            </p:graphicEl>
                                          </p:spTgt>
                                        </p:tgtEl>
                                      </p:cBhvr>
                                    </p:animEffec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8A7ED-A6A1-4C77-AEDB-6F4A21969787}"/>
              </a:ext>
            </a:extLst>
          </p:cNvPr>
          <p:cNvSpPr>
            <a:spLocks noGrp="1"/>
          </p:cNvSpPr>
          <p:nvPr>
            <p:ph type="title"/>
          </p:nvPr>
        </p:nvSpPr>
        <p:spPr/>
        <p:txBody>
          <a:bodyPr/>
          <a:lstStyle/>
          <a:p>
            <a:r>
              <a:rPr lang="en-US"/>
              <a:t>Database Design Considerations</a:t>
            </a:r>
          </a:p>
        </p:txBody>
      </p:sp>
      <p:sp>
        <p:nvSpPr>
          <p:cNvPr id="3" name="Content Placeholder 2">
            <a:extLst>
              <a:ext uri="{FF2B5EF4-FFF2-40B4-BE49-F238E27FC236}">
                <a16:creationId xmlns:a16="http://schemas.microsoft.com/office/drawing/2014/main" id="{F64D6482-87E2-478D-A9C5-7B322C33503C}"/>
              </a:ext>
            </a:extLst>
          </p:cNvPr>
          <p:cNvSpPr>
            <a:spLocks noGrp="1"/>
          </p:cNvSpPr>
          <p:nvPr>
            <p:ph idx="1"/>
          </p:nvPr>
        </p:nvSpPr>
        <p:spPr>
          <a:xfrm>
            <a:off x="893451" y="2326820"/>
            <a:ext cx="2470992" cy="4817881"/>
          </a:xfrm>
        </p:spPr>
        <p:txBody>
          <a:bodyPr vert="horz" lIns="91440" tIns="45720" rIns="91440" bIns="45720" rtlCol="0" anchor="t">
            <a:normAutofit/>
          </a:bodyPr>
          <a:lstStyle/>
          <a:p>
            <a:pPr marL="0" indent="0">
              <a:buClr>
                <a:srgbClr val="1E5155">
                  <a:lumMod val="40000"/>
                  <a:lumOff val="60000"/>
                </a:srgbClr>
              </a:buClr>
              <a:buNone/>
            </a:pPr>
            <a:r>
              <a:rPr lang="en-US" sz="1500" b="1" u="sng"/>
              <a:t>Application Type:</a:t>
            </a:r>
          </a:p>
          <a:p>
            <a:pPr marL="0" indent="0">
              <a:buClr>
                <a:srgbClr val="1E5155">
                  <a:lumMod val="40000"/>
                  <a:lumOff val="60000"/>
                </a:srgbClr>
              </a:buClr>
              <a:buNone/>
            </a:pPr>
            <a:r>
              <a:rPr lang="en-US" sz="1500"/>
              <a:t>Online Analytical Processing for Business Intelligence and end users (OLAP) </a:t>
            </a:r>
          </a:p>
          <a:p>
            <a:pPr marL="0" indent="0">
              <a:buClr>
                <a:srgbClr val="1E5155">
                  <a:lumMod val="40000"/>
                  <a:lumOff val="60000"/>
                </a:srgbClr>
              </a:buClr>
              <a:buNone/>
            </a:pPr>
            <a:endParaRPr lang="en-US" sz="1500"/>
          </a:p>
          <a:p>
            <a:pPr marL="0" indent="0">
              <a:buClr>
                <a:srgbClr val="8AD0D6"/>
              </a:buClr>
              <a:buNone/>
            </a:pPr>
            <a:r>
              <a:rPr lang="en-US" sz="1500" b="1" u="sng"/>
              <a:t>Data Format and Size</a:t>
            </a:r>
          </a:p>
          <a:p>
            <a:pPr marL="0" indent="0">
              <a:buClr>
                <a:srgbClr val="8AD0D6"/>
              </a:buClr>
              <a:buNone/>
            </a:pPr>
            <a:r>
              <a:rPr lang="en-US" sz="1500"/>
              <a:t>Cryptocurrency Financial Data </a:t>
            </a:r>
          </a:p>
          <a:p>
            <a:pPr>
              <a:buClr>
                <a:srgbClr val="8AD0D6"/>
              </a:buClr>
              <a:buFont typeface="Wingdings" charset="2"/>
              <a:buChar char="Ø"/>
            </a:pPr>
            <a:endParaRPr lang="en-US" sz="1500"/>
          </a:p>
          <a:p>
            <a:pPr marL="0" indent="0">
              <a:buClr>
                <a:srgbClr val="8AD0D6"/>
              </a:buClr>
              <a:buNone/>
            </a:pPr>
            <a:r>
              <a:rPr lang="en-US" sz="1500" b="1" u="sng"/>
              <a:t>Business Requirements</a:t>
            </a:r>
          </a:p>
          <a:p>
            <a:pPr marL="0" indent="0">
              <a:buClr>
                <a:srgbClr val="8AD0D6"/>
              </a:buClr>
              <a:buNone/>
            </a:pPr>
            <a:r>
              <a:rPr lang="en-US" sz="1500"/>
              <a:t>Optimal user experience</a:t>
            </a:r>
          </a:p>
          <a:p>
            <a:pPr>
              <a:buClr>
                <a:srgbClr val="8AD0D6"/>
              </a:buClr>
              <a:buFont typeface="Wingdings" charset="2"/>
              <a:buChar char="Ø"/>
            </a:pPr>
            <a:endParaRPr lang="en-US" sz="1500"/>
          </a:p>
          <a:p>
            <a:pPr>
              <a:buClr>
                <a:srgbClr val="8AD0D6"/>
              </a:buClr>
              <a:buFont typeface="Wingdings" charset="2"/>
              <a:buChar char="Ø"/>
            </a:pPr>
            <a:endParaRPr lang="en-US" sz="1500"/>
          </a:p>
          <a:p>
            <a:pPr>
              <a:buClr>
                <a:srgbClr val="8AD0D6"/>
              </a:buClr>
              <a:buFont typeface="Wingdings" charset="2"/>
              <a:buChar char="Ø"/>
            </a:pPr>
            <a:endParaRPr lang="en-US" sz="1500"/>
          </a:p>
        </p:txBody>
      </p:sp>
      <p:sp>
        <p:nvSpPr>
          <p:cNvPr id="8" name="Rectangle 7">
            <a:extLst>
              <a:ext uri="{FF2B5EF4-FFF2-40B4-BE49-F238E27FC236}">
                <a16:creationId xmlns:a16="http://schemas.microsoft.com/office/drawing/2014/main" id="{A352F432-D92B-6542-9F93-8278E34B9055}"/>
              </a:ext>
            </a:extLst>
          </p:cNvPr>
          <p:cNvSpPr/>
          <p:nvPr/>
        </p:nvSpPr>
        <p:spPr>
          <a:xfrm>
            <a:off x="7858547" y="2546251"/>
            <a:ext cx="2935129" cy="1708160"/>
          </a:xfrm>
          <a:prstGeom prst="rect">
            <a:avLst/>
          </a:prstGeom>
        </p:spPr>
        <p:txBody>
          <a:bodyPr wrap="square">
            <a:spAutoFit/>
          </a:bodyPr>
          <a:lstStyle/>
          <a:p>
            <a:pPr>
              <a:buClr>
                <a:srgbClr val="8AD0D6"/>
              </a:buClr>
            </a:pPr>
            <a:r>
              <a:rPr lang="en-US" sz="1500" b="1" u="sng"/>
              <a:t>Hardware and Software</a:t>
            </a:r>
          </a:p>
          <a:p>
            <a:pPr>
              <a:buClr>
                <a:srgbClr val="8AD0D6"/>
              </a:buClr>
            </a:pPr>
            <a:r>
              <a:rPr lang="en-US" sz="1500"/>
              <a:t>Google Cloud compute and virtual machines, and Google Cloud buckets for storage </a:t>
            </a:r>
          </a:p>
          <a:p>
            <a:pPr>
              <a:buClr>
                <a:srgbClr val="8AD0D6"/>
              </a:buClr>
            </a:pPr>
            <a:endParaRPr lang="en-US" sz="1500"/>
          </a:p>
          <a:p>
            <a:pPr>
              <a:buClr>
                <a:srgbClr val="8AD0D6"/>
              </a:buClr>
            </a:pPr>
            <a:r>
              <a:rPr lang="en-US" sz="1500"/>
              <a:t>- Financial constraints, usability constraints</a:t>
            </a:r>
          </a:p>
        </p:txBody>
      </p:sp>
      <p:graphicFrame>
        <p:nvGraphicFramePr>
          <p:cNvPr id="10" name="Diagram 9">
            <a:extLst>
              <a:ext uri="{FF2B5EF4-FFF2-40B4-BE49-F238E27FC236}">
                <a16:creationId xmlns:a16="http://schemas.microsoft.com/office/drawing/2014/main" id="{BAAF7383-E9DC-424C-804F-DFA62E515C52}"/>
              </a:ext>
            </a:extLst>
          </p:cNvPr>
          <p:cNvGraphicFramePr/>
          <p:nvPr>
            <p:extLst>
              <p:ext uri="{D42A27DB-BD31-4B8C-83A1-F6EECF244321}">
                <p14:modId xmlns:p14="http://schemas.microsoft.com/office/powerpoint/2010/main" val="380189118"/>
              </p:ext>
            </p:extLst>
          </p:nvPr>
        </p:nvGraphicFramePr>
        <p:xfrm>
          <a:off x="893452" y="-996446"/>
          <a:ext cx="953654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7F99E8B5-67AD-F345-B5B8-CABAF732CA2F}"/>
              </a:ext>
            </a:extLst>
          </p:cNvPr>
          <p:cNvSpPr/>
          <p:nvPr/>
        </p:nvSpPr>
        <p:spPr>
          <a:xfrm>
            <a:off x="4520599" y="2321254"/>
            <a:ext cx="2282250" cy="4247317"/>
          </a:xfrm>
          <a:prstGeom prst="rect">
            <a:avLst/>
          </a:prstGeom>
        </p:spPr>
        <p:txBody>
          <a:bodyPr wrap="square">
            <a:spAutoFit/>
          </a:bodyPr>
          <a:lstStyle/>
          <a:p>
            <a:pPr>
              <a:buClr>
                <a:srgbClr val="1E5155">
                  <a:lumMod val="40000"/>
                  <a:lumOff val="60000"/>
                </a:srgbClr>
              </a:buClr>
            </a:pPr>
            <a:r>
              <a:rPr lang="en-US" sz="1500">
                <a:ea typeface="+mj-lt"/>
                <a:cs typeface="+mj-lt"/>
              </a:rPr>
              <a:t>- Elements relevant for pricing model analysis will be stored</a:t>
            </a:r>
            <a:endParaRPr lang="en-US" sz="1500" u="sng">
              <a:ea typeface="+mj-lt"/>
              <a:cs typeface="+mj-lt"/>
            </a:endParaRPr>
          </a:p>
          <a:p>
            <a:pPr>
              <a:buClr>
                <a:srgbClr val="8AD0D6"/>
              </a:buClr>
            </a:pPr>
            <a:endParaRPr lang="en-US" sz="1500">
              <a:ea typeface="+mj-lt"/>
              <a:cs typeface="+mj-lt"/>
            </a:endParaRPr>
          </a:p>
          <a:p>
            <a:pPr>
              <a:buClr>
                <a:srgbClr val="8AD0D6"/>
              </a:buClr>
            </a:pPr>
            <a:r>
              <a:rPr lang="en-US" sz="1500">
                <a:ea typeface="+mj-lt"/>
                <a:cs typeface="+mj-lt"/>
              </a:rPr>
              <a:t>- ACID properties used to set constraints, datatypes and ranges of the database</a:t>
            </a:r>
          </a:p>
          <a:p>
            <a:pPr>
              <a:buClr>
                <a:srgbClr val="8AD0D6"/>
              </a:buClr>
            </a:pPr>
            <a:endParaRPr lang="en-US" sz="1500">
              <a:ea typeface="+mj-lt"/>
              <a:cs typeface="+mj-lt"/>
            </a:endParaRPr>
          </a:p>
          <a:p>
            <a:pPr>
              <a:buClr>
                <a:srgbClr val="8AD0D6"/>
              </a:buClr>
            </a:pPr>
            <a:r>
              <a:rPr lang="en-US" sz="1500">
                <a:ea typeface="+mj-lt"/>
                <a:cs typeface="+mj-lt"/>
              </a:rPr>
              <a:t>- technical, performance, and process requirements</a:t>
            </a:r>
          </a:p>
          <a:p>
            <a:pPr>
              <a:buClr>
                <a:srgbClr val="8AD0D6"/>
              </a:buClr>
            </a:pPr>
            <a:endParaRPr lang="en-US" sz="1500">
              <a:ea typeface="+mj-lt"/>
              <a:cs typeface="+mj-lt"/>
            </a:endParaRPr>
          </a:p>
          <a:p>
            <a:pPr>
              <a:buClr>
                <a:srgbClr val="8AD0D6"/>
              </a:buClr>
            </a:pPr>
            <a:endParaRPr lang="en-US" sz="1500"/>
          </a:p>
          <a:p>
            <a:pPr>
              <a:buClr>
                <a:srgbClr val="8AD0D6"/>
              </a:buClr>
            </a:pPr>
            <a:endParaRPr lang="en-US" sz="1500"/>
          </a:p>
          <a:p>
            <a:pPr>
              <a:buClr>
                <a:srgbClr val="8AD0D6"/>
              </a:buClr>
            </a:pPr>
            <a:endParaRPr lang="en-US" sz="1500"/>
          </a:p>
          <a:p>
            <a:pPr>
              <a:buClr>
                <a:srgbClr val="8AD0D6"/>
              </a:buClr>
            </a:pPr>
            <a:endParaRPr lang="en-US" sz="1500"/>
          </a:p>
          <a:p>
            <a:pPr>
              <a:buClr>
                <a:srgbClr val="8AD0D6"/>
              </a:buClr>
            </a:pPr>
            <a:endParaRPr lang="en-US" sz="1500"/>
          </a:p>
        </p:txBody>
      </p:sp>
    </p:spTree>
    <p:extLst>
      <p:ext uri="{BB962C8B-B14F-4D97-AF65-F5344CB8AC3E}">
        <p14:creationId xmlns:p14="http://schemas.microsoft.com/office/powerpoint/2010/main" val="397203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8138E-62BC-4D5D-917F-63E177D33E3A}"/>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b="0" i="0" kern="1200">
                <a:solidFill>
                  <a:srgbClr val="EBEBEB"/>
                </a:solidFill>
                <a:latin typeface="+mj-lt"/>
                <a:ea typeface="+mj-ea"/>
                <a:cs typeface="+mj-cs"/>
              </a:rPr>
              <a:t>Enhanced Entity Relationship Diagram</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8" name="Picture 8">
            <a:extLst>
              <a:ext uri="{FF2B5EF4-FFF2-40B4-BE49-F238E27FC236}">
                <a16:creationId xmlns:a16="http://schemas.microsoft.com/office/drawing/2014/main" id="{EA7B6669-EB18-4FAA-876B-EEB47A3679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992" y="1178583"/>
            <a:ext cx="5449889" cy="4500831"/>
          </a:xfrm>
          <a:prstGeom prst="rect">
            <a:avLst/>
          </a:prstGeom>
          <a:effectLst/>
        </p:spPr>
      </p:pic>
      <p:sp>
        <p:nvSpPr>
          <p:cNvPr id="16" name="Rectangle 1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C9F551D2-B95C-443E-B911-EC13DD33F139}"/>
              </a:ext>
            </a:extLst>
          </p:cNvPr>
          <p:cNvSpPr txBox="1">
            <a:spLocks/>
          </p:cNvSpPr>
          <p:nvPr/>
        </p:nvSpPr>
        <p:spPr>
          <a:xfrm>
            <a:off x="648931" y="2438400"/>
            <a:ext cx="4166509" cy="3785419"/>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pPr>
            <a:r>
              <a:rPr lang="en-US" sz="1300">
                <a:solidFill>
                  <a:srgbClr val="EBEBEB"/>
                </a:solidFill>
              </a:rPr>
              <a:t> Entities:</a:t>
            </a:r>
            <a:endParaRPr lang="en-US"/>
          </a:p>
          <a:p>
            <a:pPr>
              <a:lnSpc>
                <a:spcPct val="90000"/>
              </a:lnSpc>
            </a:pPr>
            <a:r>
              <a:rPr lang="en-US" sz="1300">
                <a:solidFill>
                  <a:srgbClr val="EBEBEB"/>
                </a:solidFill>
              </a:rPr>
              <a:t>reddit: /r/cryptocurrency sub post data</a:t>
            </a:r>
          </a:p>
          <a:p>
            <a:pPr>
              <a:lnSpc>
                <a:spcPct val="90000"/>
              </a:lnSpc>
            </a:pPr>
            <a:r>
              <a:rPr lang="en-US" sz="1300" err="1">
                <a:solidFill>
                  <a:srgbClr val="EBEBEB"/>
                </a:solidFill>
              </a:rPr>
              <a:t>reddit_subs</a:t>
            </a:r>
            <a:r>
              <a:rPr lang="en-US" sz="1300">
                <a:solidFill>
                  <a:srgbClr val="EBEBEB"/>
                </a:solidFill>
              </a:rPr>
              <a:t>: subscriber count for &gt;150 coin subreddits</a:t>
            </a:r>
          </a:p>
          <a:p>
            <a:pPr>
              <a:lnSpc>
                <a:spcPct val="90000"/>
              </a:lnSpc>
            </a:pPr>
            <a:r>
              <a:rPr lang="en-US" sz="1300">
                <a:solidFill>
                  <a:srgbClr val="EBEBEB"/>
                </a:solidFill>
              </a:rPr>
              <a:t>Pricing: cryptocurrency market OHLCV data</a:t>
            </a:r>
          </a:p>
          <a:p>
            <a:pPr>
              <a:lnSpc>
                <a:spcPct val="90000"/>
              </a:lnSpc>
            </a:pPr>
            <a:r>
              <a:rPr lang="en-US" sz="1300">
                <a:solidFill>
                  <a:srgbClr val="EBEBEB"/>
                </a:solidFill>
              </a:rPr>
              <a:t>Twitter: tweet count by coin mentioned </a:t>
            </a:r>
          </a:p>
          <a:p>
            <a:pPr>
              <a:lnSpc>
                <a:spcPct val="90000"/>
              </a:lnSpc>
            </a:pPr>
            <a:r>
              <a:rPr lang="en-US" sz="1300" err="1">
                <a:solidFill>
                  <a:srgbClr val="EBEBEB"/>
                </a:solidFill>
              </a:rPr>
              <a:t>gtrends</a:t>
            </a:r>
            <a:r>
              <a:rPr lang="en-US" sz="1300">
                <a:solidFill>
                  <a:srgbClr val="EBEBEB"/>
                </a:solidFill>
              </a:rPr>
              <a:t>: Google trend data by coin</a:t>
            </a:r>
          </a:p>
          <a:p>
            <a:pPr>
              <a:lnSpc>
                <a:spcPct val="90000"/>
              </a:lnSpc>
            </a:pPr>
            <a:r>
              <a:rPr lang="en-US" sz="1300" err="1">
                <a:solidFill>
                  <a:srgbClr val="EBEBEB"/>
                </a:solidFill>
              </a:rPr>
              <a:t>reddit_Coin</a:t>
            </a:r>
            <a:r>
              <a:rPr lang="en-US" sz="1300">
                <a:solidFill>
                  <a:srgbClr val="EBEBEB"/>
                </a:solidFill>
              </a:rPr>
              <a:t>: join-table linking reddit post data to coin ID</a:t>
            </a:r>
          </a:p>
          <a:p>
            <a:pPr>
              <a:lnSpc>
                <a:spcPct val="90000"/>
              </a:lnSpc>
            </a:pPr>
            <a:r>
              <a:rPr lang="en-US" sz="1300">
                <a:solidFill>
                  <a:srgbClr val="EBEBEB"/>
                </a:solidFill>
              </a:rPr>
              <a:t>date : date information</a:t>
            </a:r>
          </a:p>
          <a:p>
            <a:pPr marL="0" indent="0">
              <a:lnSpc>
                <a:spcPct val="90000"/>
              </a:lnSpc>
            </a:pPr>
            <a:endParaRPr lang="en-US" sz="1300">
              <a:solidFill>
                <a:srgbClr val="EBEBEB"/>
              </a:solidFill>
            </a:endParaRPr>
          </a:p>
          <a:p>
            <a:pPr marL="0" indent="0">
              <a:lnSpc>
                <a:spcPct val="90000"/>
              </a:lnSpc>
            </a:pPr>
            <a:r>
              <a:rPr lang="en-US" sz="1300">
                <a:solidFill>
                  <a:srgbClr val="EBEBEB"/>
                </a:solidFill>
              </a:rPr>
              <a:t> Relationship &amp; Cardinality </a:t>
            </a:r>
          </a:p>
          <a:p>
            <a:pPr marL="0" indent="0">
              <a:lnSpc>
                <a:spcPct val="90000"/>
              </a:lnSpc>
            </a:pPr>
            <a:r>
              <a:rPr lang="en-US" sz="1300">
                <a:solidFill>
                  <a:srgbClr val="EBEBEB"/>
                </a:solidFill>
              </a:rPr>
              <a:t>Normalization Achieved:</a:t>
            </a:r>
          </a:p>
          <a:p>
            <a:pPr marL="400050" lvl="1" indent="0">
              <a:lnSpc>
                <a:spcPct val="90000"/>
              </a:lnSpc>
              <a:buClr>
                <a:srgbClr val="F7F7F7"/>
              </a:buClr>
            </a:pPr>
            <a:r>
              <a:rPr lang="en-US" sz="1100">
                <a:solidFill>
                  <a:srgbClr val="EBEBEB"/>
                </a:solidFill>
              </a:rPr>
              <a:t>No functional dependencies</a:t>
            </a:r>
          </a:p>
          <a:p>
            <a:pPr marL="400050" lvl="1" indent="0">
              <a:lnSpc>
                <a:spcPct val="90000"/>
              </a:lnSpc>
              <a:buClr>
                <a:srgbClr val="F7F7F7"/>
              </a:buClr>
            </a:pPr>
            <a:r>
              <a:rPr lang="en-US" sz="1100">
                <a:solidFill>
                  <a:srgbClr val="EBEBEB"/>
                </a:solidFill>
              </a:rPr>
              <a:t>No transitive dependencies </a:t>
            </a:r>
          </a:p>
        </p:txBody>
      </p:sp>
    </p:spTree>
    <p:extLst>
      <p:ext uri="{BB962C8B-B14F-4D97-AF65-F5344CB8AC3E}">
        <p14:creationId xmlns:p14="http://schemas.microsoft.com/office/powerpoint/2010/main" val="246590562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8138E-62BC-4D5D-917F-63E177D33E3A}"/>
              </a:ext>
            </a:extLst>
          </p:cNvPr>
          <p:cNvSpPr>
            <a:spLocks noGrp="1"/>
          </p:cNvSpPr>
          <p:nvPr>
            <p:ph type="title"/>
          </p:nvPr>
        </p:nvSpPr>
        <p:spPr>
          <a:xfrm>
            <a:off x="557946" y="299445"/>
            <a:ext cx="4166510" cy="1622321"/>
          </a:xfrm>
        </p:spPr>
        <p:txBody>
          <a:bodyPr vert="horz" lIns="91440" tIns="45720" rIns="91440" bIns="45720" rtlCol="0" anchor="t">
            <a:normAutofit/>
          </a:bodyPr>
          <a:lstStyle/>
          <a:p>
            <a:pPr>
              <a:lnSpc>
                <a:spcPct val="90000"/>
              </a:lnSpc>
            </a:pPr>
            <a:r>
              <a:rPr lang="en-US" sz="3600" b="0" i="0" kern="1200">
                <a:solidFill>
                  <a:srgbClr val="EBEBEB"/>
                </a:solidFill>
                <a:latin typeface="+mj-lt"/>
                <a:ea typeface="+mj-ea"/>
                <a:cs typeface="+mj-cs"/>
              </a:rPr>
              <a:t>Enhanced Entity Relationship Diagram</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6" name="Rectangle 1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C9F551D2-B95C-443E-B911-EC13DD33F139}"/>
              </a:ext>
            </a:extLst>
          </p:cNvPr>
          <p:cNvSpPr txBox="1">
            <a:spLocks/>
          </p:cNvSpPr>
          <p:nvPr/>
        </p:nvSpPr>
        <p:spPr>
          <a:xfrm>
            <a:off x="384124" y="1921766"/>
            <a:ext cx="4166509" cy="309702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pPr>
            <a:r>
              <a:rPr lang="en-US" sz="1300">
                <a:solidFill>
                  <a:srgbClr val="EBEBEB"/>
                </a:solidFill>
              </a:rPr>
              <a:t> Entities:</a:t>
            </a:r>
          </a:p>
          <a:p>
            <a:pPr marL="400050" lvl="1" indent="0">
              <a:lnSpc>
                <a:spcPct val="90000"/>
              </a:lnSpc>
            </a:pPr>
            <a:r>
              <a:rPr lang="en-US" sz="1200">
                <a:solidFill>
                  <a:srgbClr val="EBEBEB"/>
                </a:solidFill>
              </a:rPr>
              <a:t> </a:t>
            </a:r>
            <a:r>
              <a:rPr lang="en-US" sz="1200" b="1">
                <a:solidFill>
                  <a:srgbClr val="EBEBEB"/>
                </a:solidFill>
              </a:rPr>
              <a:t>reddit: </a:t>
            </a:r>
            <a:r>
              <a:rPr lang="en-US" sz="1200">
                <a:solidFill>
                  <a:srgbClr val="EBEBEB"/>
                </a:solidFill>
              </a:rPr>
              <a:t>/r/cryptocurrency subreddit post data</a:t>
            </a:r>
          </a:p>
          <a:p>
            <a:pPr marL="400050" lvl="1" indent="0">
              <a:lnSpc>
                <a:spcPct val="90000"/>
              </a:lnSpc>
            </a:pPr>
            <a:r>
              <a:rPr lang="en-US" sz="1200">
                <a:solidFill>
                  <a:srgbClr val="EBEBEB"/>
                </a:solidFill>
              </a:rPr>
              <a:t> </a:t>
            </a:r>
            <a:r>
              <a:rPr lang="en-US" sz="1200" b="1" err="1">
                <a:solidFill>
                  <a:srgbClr val="EBEBEB"/>
                </a:solidFill>
              </a:rPr>
              <a:t>rsubscribers</a:t>
            </a:r>
            <a:r>
              <a:rPr lang="en-US" sz="1200" b="1">
                <a:solidFill>
                  <a:srgbClr val="EBEBEB"/>
                </a:solidFill>
              </a:rPr>
              <a:t>: </a:t>
            </a:r>
            <a:r>
              <a:rPr lang="en-US" sz="1200">
                <a:solidFill>
                  <a:srgbClr val="EBEBEB"/>
                </a:solidFill>
              </a:rPr>
              <a:t>subscriber count for over 150 coin subreddits</a:t>
            </a:r>
          </a:p>
          <a:p>
            <a:pPr marL="400050" lvl="1" indent="0">
              <a:lnSpc>
                <a:spcPct val="90000"/>
              </a:lnSpc>
            </a:pPr>
            <a:r>
              <a:rPr lang="en-US" sz="1200">
                <a:solidFill>
                  <a:srgbClr val="EBEBEB"/>
                </a:solidFill>
              </a:rPr>
              <a:t> </a:t>
            </a:r>
            <a:r>
              <a:rPr lang="en-US" sz="1200" b="1">
                <a:solidFill>
                  <a:srgbClr val="EBEBEB"/>
                </a:solidFill>
              </a:rPr>
              <a:t>pricing:</a:t>
            </a:r>
            <a:r>
              <a:rPr lang="en-US" sz="1200">
                <a:solidFill>
                  <a:srgbClr val="EBEBEB"/>
                </a:solidFill>
              </a:rPr>
              <a:t> cryptocurrency market OHLCV data</a:t>
            </a:r>
          </a:p>
          <a:p>
            <a:pPr marL="400050" lvl="1" indent="0">
              <a:lnSpc>
                <a:spcPct val="90000"/>
              </a:lnSpc>
            </a:pPr>
            <a:r>
              <a:rPr lang="en-US" sz="1200">
                <a:solidFill>
                  <a:srgbClr val="EBEBEB"/>
                </a:solidFill>
              </a:rPr>
              <a:t> </a:t>
            </a:r>
            <a:r>
              <a:rPr lang="en-US" sz="1200" b="1">
                <a:solidFill>
                  <a:srgbClr val="EBEBEB"/>
                </a:solidFill>
              </a:rPr>
              <a:t>twitter</a:t>
            </a:r>
            <a:r>
              <a:rPr lang="en-US" sz="1200">
                <a:solidFill>
                  <a:srgbClr val="EBEBEB"/>
                </a:solidFill>
              </a:rPr>
              <a:t>: tweet count by coin mentioned </a:t>
            </a:r>
          </a:p>
          <a:p>
            <a:pPr marL="400050" lvl="1" indent="0">
              <a:lnSpc>
                <a:spcPct val="90000"/>
              </a:lnSpc>
            </a:pPr>
            <a:r>
              <a:rPr lang="en-US" sz="1200">
                <a:solidFill>
                  <a:srgbClr val="EBEBEB"/>
                </a:solidFill>
              </a:rPr>
              <a:t> </a:t>
            </a:r>
            <a:r>
              <a:rPr lang="en-US" sz="1200" b="1" err="1">
                <a:solidFill>
                  <a:srgbClr val="EBEBEB"/>
                </a:solidFill>
              </a:rPr>
              <a:t>gtrends</a:t>
            </a:r>
            <a:r>
              <a:rPr lang="en-US" sz="1200">
                <a:solidFill>
                  <a:srgbClr val="EBEBEB"/>
                </a:solidFill>
              </a:rPr>
              <a:t>: Google trend data by coin</a:t>
            </a:r>
          </a:p>
          <a:p>
            <a:pPr marL="400050" lvl="1" indent="0">
              <a:lnSpc>
                <a:spcPct val="90000"/>
              </a:lnSpc>
            </a:pPr>
            <a:r>
              <a:rPr lang="en-US" sz="1200">
                <a:solidFill>
                  <a:srgbClr val="EBEBEB"/>
                </a:solidFill>
              </a:rPr>
              <a:t> </a:t>
            </a:r>
            <a:r>
              <a:rPr lang="en-US" sz="1200" b="1" err="1">
                <a:solidFill>
                  <a:srgbClr val="EBEBEB"/>
                </a:solidFill>
              </a:rPr>
              <a:t>reddit_coin</a:t>
            </a:r>
            <a:r>
              <a:rPr lang="en-US" sz="1200">
                <a:solidFill>
                  <a:srgbClr val="EBEBEB"/>
                </a:solidFill>
              </a:rPr>
              <a:t>: join-table linking reddit post data to coin data</a:t>
            </a:r>
          </a:p>
          <a:p>
            <a:pPr marL="400050" lvl="1" indent="0">
              <a:lnSpc>
                <a:spcPct val="90000"/>
              </a:lnSpc>
            </a:pPr>
            <a:r>
              <a:rPr lang="en-US" sz="1200">
                <a:solidFill>
                  <a:srgbClr val="EBEBEB"/>
                </a:solidFill>
              </a:rPr>
              <a:t> </a:t>
            </a:r>
            <a:r>
              <a:rPr lang="en-US" sz="1200" b="1">
                <a:solidFill>
                  <a:srgbClr val="EBEBEB"/>
                </a:solidFill>
              </a:rPr>
              <a:t>subreddits</a:t>
            </a:r>
            <a:r>
              <a:rPr lang="en-US" sz="1200">
                <a:solidFill>
                  <a:srgbClr val="EBEBEB"/>
                </a:solidFill>
              </a:rPr>
              <a:t>: name of subreddit and subreddit id</a:t>
            </a:r>
          </a:p>
          <a:p>
            <a:pPr marL="400050" lvl="1" indent="0">
              <a:lnSpc>
                <a:spcPct val="90000"/>
              </a:lnSpc>
            </a:pPr>
            <a:r>
              <a:rPr lang="en-US" sz="1200" b="1">
                <a:solidFill>
                  <a:srgbClr val="EBEBEB"/>
                </a:solidFill>
              </a:rPr>
              <a:t> coin: </a:t>
            </a:r>
            <a:r>
              <a:rPr lang="en-US" sz="1200">
                <a:solidFill>
                  <a:srgbClr val="EBEBEB"/>
                </a:solidFill>
              </a:rPr>
              <a:t>coin information containing coin names</a:t>
            </a:r>
            <a:endParaRPr lang="en-US" sz="1200" b="1">
              <a:solidFill>
                <a:srgbClr val="EBEBEB"/>
              </a:solidFill>
            </a:endParaRPr>
          </a:p>
        </p:txBody>
      </p:sp>
      <p:sp>
        <p:nvSpPr>
          <p:cNvPr id="10" name="Content Placeholder 2">
            <a:extLst>
              <a:ext uri="{FF2B5EF4-FFF2-40B4-BE49-F238E27FC236}">
                <a16:creationId xmlns:a16="http://schemas.microsoft.com/office/drawing/2014/main" id="{89542B1A-8BC8-8644-8F70-A808DA8D19FF}"/>
              </a:ext>
            </a:extLst>
          </p:cNvPr>
          <p:cNvSpPr txBox="1">
            <a:spLocks/>
          </p:cNvSpPr>
          <p:nvPr/>
        </p:nvSpPr>
        <p:spPr>
          <a:xfrm>
            <a:off x="347645" y="5097516"/>
            <a:ext cx="4166509" cy="150297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pPr>
            <a:endParaRPr lang="en-US" sz="1300">
              <a:solidFill>
                <a:srgbClr val="EBEBEB"/>
              </a:solidFill>
            </a:endParaRPr>
          </a:p>
          <a:p>
            <a:pPr marL="0" indent="0">
              <a:lnSpc>
                <a:spcPct val="90000"/>
              </a:lnSpc>
            </a:pPr>
            <a:r>
              <a:rPr lang="en-US" sz="1300">
                <a:solidFill>
                  <a:srgbClr val="EBEBEB"/>
                </a:solidFill>
              </a:rPr>
              <a:t> </a:t>
            </a:r>
            <a:r>
              <a:rPr lang="en-US" sz="1300" b="1">
                <a:solidFill>
                  <a:srgbClr val="EBEBEB"/>
                </a:solidFill>
              </a:rPr>
              <a:t>Normalized Data:</a:t>
            </a:r>
          </a:p>
          <a:p>
            <a:pPr marL="400050" lvl="1" indent="0">
              <a:lnSpc>
                <a:spcPct val="90000"/>
              </a:lnSpc>
              <a:buClr>
                <a:srgbClr val="F7F7F7"/>
              </a:buClr>
            </a:pPr>
            <a:r>
              <a:rPr lang="en-US" sz="1100">
                <a:solidFill>
                  <a:srgbClr val="EBEBEB"/>
                </a:solidFill>
              </a:rPr>
              <a:t>No functional dependencies</a:t>
            </a:r>
          </a:p>
          <a:p>
            <a:pPr marL="400050" lvl="1" indent="0">
              <a:lnSpc>
                <a:spcPct val="90000"/>
              </a:lnSpc>
              <a:buClr>
                <a:srgbClr val="F7F7F7"/>
              </a:buClr>
            </a:pPr>
            <a:r>
              <a:rPr lang="en-US" sz="1100">
                <a:solidFill>
                  <a:srgbClr val="EBEBEB"/>
                </a:solidFill>
              </a:rPr>
              <a:t>No transitive dependencies </a:t>
            </a:r>
          </a:p>
        </p:txBody>
      </p:sp>
      <p:pic>
        <p:nvPicPr>
          <p:cNvPr id="13" name="Picture 8">
            <a:extLst>
              <a:ext uri="{FF2B5EF4-FFF2-40B4-BE49-F238E27FC236}">
                <a16:creationId xmlns:a16="http://schemas.microsoft.com/office/drawing/2014/main" id="{C85292B6-011A-E94E-8D2F-CE67FF01F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992" y="1178583"/>
            <a:ext cx="5449889" cy="4500831"/>
          </a:xfrm>
          <a:prstGeom prst="rect">
            <a:avLst/>
          </a:prstGeom>
          <a:effectLst/>
        </p:spPr>
      </p:pic>
    </p:spTree>
    <p:extLst>
      <p:ext uri="{BB962C8B-B14F-4D97-AF65-F5344CB8AC3E}">
        <p14:creationId xmlns:p14="http://schemas.microsoft.com/office/powerpoint/2010/main" val="428383072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709886-7AA8-4420-A85D-6B72AB1DEB8D}"/>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b="0" i="0" kern="1200">
                <a:solidFill>
                  <a:srgbClr val="EBEBEB"/>
                </a:solidFill>
                <a:latin typeface="+mj-lt"/>
                <a:ea typeface="+mj-ea"/>
                <a:cs typeface="+mj-cs"/>
              </a:rPr>
              <a:t>Dimensional Model (Star Schema)</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3" name="Picture 3" descr="A screenshot of a cell phone&#10;&#10;Description generated with very high confidence">
            <a:extLst>
              <a:ext uri="{FF2B5EF4-FFF2-40B4-BE49-F238E27FC236}">
                <a16:creationId xmlns:a16="http://schemas.microsoft.com/office/drawing/2014/main" id="{5C049625-CD0E-40F8-BA77-709C5D2E65C7}"/>
              </a:ext>
            </a:extLst>
          </p:cNvPr>
          <p:cNvPicPr>
            <a:picLocks noChangeAspect="1"/>
          </p:cNvPicPr>
          <p:nvPr/>
        </p:nvPicPr>
        <p:blipFill>
          <a:blip r:embed="rId3"/>
          <a:stretch>
            <a:fillRect/>
          </a:stretch>
        </p:blipFill>
        <p:spPr>
          <a:xfrm>
            <a:off x="6093992" y="1657784"/>
            <a:ext cx="5449889" cy="3542428"/>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FD67A05A-F481-0045-99BA-0C7585C55CAC}"/>
              </a:ext>
            </a:extLst>
          </p:cNvPr>
          <p:cNvSpPr txBox="1"/>
          <p:nvPr/>
        </p:nvSpPr>
        <p:spPr>
          <a:xfrm>
            <a:off x="648931" y="2438400"/>
            <a:ext cx="4166509" cy="3785419"/>
          </a:xfrm>
          <a:prstGeom prst="rect">
            <a:avLst/>
          </a:prstGeom>
        </p:spPr>
        <p:txBody>
          <a:bodyPr vert="horz" lIns="91440" tIns="45720" rIns="91440" bIns="45720" rtlCol="0" anchor="t">
            <a:normAutofit/>
          </a:bodyPr>
          <a:lstStyle/>
          <a:p>
            <a:pPr defTabSz="457200">
              <a:lnSpc>
                <a:spcPct val="90000"/>
              </a:lnSpc>
              <a:spcBef>
                <a:spcPts val="1000"/>
              </a:spcBef>
              <a:buClr>
                <a:schemeClr val="bg2">
                  <a:lumMod val="40000"/>
                  <a:lumOff val="60000"/>
                </a:schemeClr>
              </a:buClr>
              <a:buSzPct val="80000"/>
              <a:buFont typeface="Wingdings 3" charset="2"/>
              <a:buChar char=""/>
            </a:pPr>
            <a:r>
              <a:rPr lang="en-US" sz="1300" u="sng">
                <a:solidFill>
                  <a:srgbClr val="EBEBEB"/>
                </a:solidFill>
                <a:latin typeface="+mj-lt"/>
                <a:ea typeface="+mj-ea"/>
                <a:cs typeface="+mj-cs"/>
              </a:rPr>
              <a:t> 4 Step Dimensional Design Process </a:t>
            </a:r>
          </a:p>
          <a:p>
            <a:pPr marL="342900" indent="-342900" defTabSz="457200">
              <a:lnSpc>
                <a:spcPct val="90000"/>
              </a:lnSpc>
              <a:spcBef>
                <a:spcPts val="1000"/>
              </a:spcBef>
              <a:buClr>
                <a:schemeClr val="bg2">
                  <a:lumMod val="40000"/>
                  <a:lumOff val="60000"/>
                </a:schemeClr>
              </a:buClr>
              <a:buSzPct val="80000"/>
              <a:buFont typeface="Wingdings 3" charset="2"/>
              <a:buChar char=""/>
            </a:pPr>
            <a:r>
              <a:rPr lang="en-US" sz="1300">
                <a:solidFill>
                  <a:srgbClr val="EBEBEB"/>
                </a:solidFill>
                <a:latin typeface="+mj-lt"/>
                <a:ea typeface="+mj-ea"/>
                <a:cs typeface="+mj-cs"/>
              </a:rPr>
              <a:t>Business Process</a:t>
            </a:r>
          </a:p>
          <a:p>
            <a:pPr marL="800100" lvl="1" indent="-342900" defTabSz="457200">
              <a:lnSpc>
                <a:spcPct val="90000"/>
              </a:lnSpc>
              <a:spcBef>
                <a:spcPts val="1000"/>
              </a:spcBef>
              <a:buClr>
                <a:schemeClr val="bg2">
                  <a:lumMod val="40000"/>
                  <a:lumOff val="60000"/>
                </a:schemeClr>
              </a:buClr>
              <a:buSzPct val="80000"/>
              <a:buFont typeface="Wingdings 3" charset="2"/>
              <a:buChar char=""/>
            </a:pPr>
            <a:r>
              <a:rPr lang="en-US" sz="1300">
                <a:solidFill>
                  <a:srgbClr val="EBEBEB"/>
                </a:solidFill>
                <a:latin typeface="+mj-lt"/>
                <a:ea typeface="+mj-ea"/>
                <a:cs typeface="+mj-cs"/>
              </a:rPr>
              <a:t>Trader/User-oriented</a:t>
            </a:r>
          </a:p>
          <a:p>
            <a:pPr marL="342900" indent="-342900" defTabSz="457200">
              <a:lnSpc>
                <a:spcPct val="90000"/>
              </a:lnSpc>
              <a:spcBef>
                <a:spcPts val="1000"/>
              </a:spcBef>
              <a:buClr>
                <a:schemeClr val="bg2">
                  <a:lumMod val="40000"/>
                  <a:lumOff val="60000"/>
                </a:schemeClr>
              </a:buClr>
              <a:buSzPct val="80000"/>
              <a:buFont typeface="Wingdings 3" charset="2"/>
              <a:buChar char=""/>
            </a:pPr>
            <a:r>
              <a:rPr lang="en-US" sz="1300">
                <a:solidFill>
                  <a:srgbClr val="EBEBEB"/>
                </a:solidFill>
                <a:latin typeface="+mj-lt"/>
                <a:ea typeface="+mj-ea"/>
                <a:cs typeface="+mj-cs"/>
              </a:rPr>
              <a:t>Grain</a:t>
            </a:r>
          </a:p>
          <a:p>
            <a:pPr marL="800100" lvl="1" indent="-342900" defTabSz="457200">
              <a:lnSpc>
                <a:spcPct val="90000"/>
              </a:lnSpc>
              <a:spcBef>
                <a:spcPts val="1000"/>
              </a:spcBef>
              <a:buClr>
                <a:schemeClr val="bg2">
                  <a:lumMod val="40000"/>
                  <a:lumOff val="60000"/>
                </a:schemeClr>
              </a:buClr>
              <a:buSzPct val="80000"/>
              <a:buFont typeface="Wingdings 3" charset="2"/>
              <a:buChar char=""/>
            </a:pPr>
            <a:r>
              <a:rPr lang="en-US" sz="1300">
                <a:solidFill>
                  <a:srgbClr val="EBEBEB"/>
                </a:solidFill>
                <a:latin typeface="+mj-lt"/>
                <a:ea typeface="+mj-ea"/>
                <a:cs typeface="+mj-cs"/>
              </a:rPr>
              <a:t>Currency-date level detail </a:t>
            </a:r>
          </a:p>
          <a:p>
            <a:pPr marL="342900" indent="-342900" defTabSz="457200">
              <a:lnSpc>
                <a:spcPct val="90000"/>
              </a:lnSpc>
              <a:spcBef>
                <a:spcPts val="1000"/>
              </a:spcBef>
              <a:buClr>
                <a:schemeClr val="bg2">
                  <a:lumMod val="40000"/>
                  <a:lumOff val="60000"/>
                </a:schemeClr>
              </a:buClr>
              <a:buSzPct val="80000"/>
              <a:buFont typeface="Wingdings 3" charset="2"/>
              <a:buChar char=""/>
            </a:pPr>
            <a:r>
              <a:rPr lang="en-US" sz="1300">
                <a:solidFill>
                  <a:srgbClr val="EBEBEB"/>
                </a:solidFill>
                <a:latin typeface="+mj-lt"/>
                <a:ea typeface="+mj-ea"/>
                <a:cs typeface="+mj-cs"/>
              </a:rPr>
              <a:t>Dimensions</a:t>
            </a:r>
          </a:p>
          <a:p>
            <a:pPr marL="800100" lvl="1" indent="-342900" defTabSz="457200">
              <a:lnSpc>
                <a:spcPct val="90000"/>
              </a:lnSpc>
              <a:spcBef>
                <a:spcPts val="1000"/>
              </a:spcBef>
              <a:buClr>
                <a:schemeClr val="bg2">
                  <a:lumMod val="40000"/>
                  <a:lumOff val="60000"/>
                </a:schemeClr>
              </a:buClr>
              <a:buSzPct val="80000"/>
              <a:buFont typeface="Wingdings 3" charset="2"/>
              <a:buChar char=""/>
            </a:pPr>
            <a:r>
              <a:rPr lang="en-US" sz="1300">
                <a:solidFill>
                  <a:srgbClr val="EBEBEB"/>
                </a:solidFill>
                <a:latin typeface="+mj-lt"/>
                <a:ea typeface="+mj-ea"/>
                <a:cs typeface="+mj-cs"/>
              </a:rPr>
              <a:t>Determined by grain statement</a:t>
            </a:r>
          </a:p>
          <a:p>
            <a:pPr marL="342900" indent="-342900" defTabSz="457200">
              <a:lnSpc>
                <a:spcPct val="90000"/>
              </a:lnSpc>
              <a:spcBef>
                <a:spcPts val="1000"/>
              </a:spcBef>
              <a:buClr>
                <a:schemeClr val="bg2">
                  <a:lumMod val="40000"/>
                  <a:lumOff val="60000"/>
                </a:schemeClr>
              </a:buClr>
              <a:buSzPct val="80000"/>
              <a:buFont typeface="Wingdings 3" charset="2"/>
              <a:buChar char=""/>
            </a:pPr>
            <a:r>
              <a:rPr lang="en-US" sz="1300">
                <a:solidFill>
                  <a:srgbClr val="EBEBEB"/>
                </a:solidFill>
                <a:latin typeface="+mj-lt"/>
                <a:ea typeface="+mj-ea"/>
                <a:cs typeface="+mj-cs"/>
              </a:rPr>
              <a:t>Facts</a:t>
            </a:r>
          </a:p>
          <a:p>
            <a:pPr marL="800100" lvl="1" indent="-342900" defTabSz="457200">
              <a:lnSpc>
                <a:spcPct val="90000"/>
              </a:lnSpc>
              <a:spcBef>
                <a:spcPts val="1000"/>
              </a:spcBef>
              <a:buClr>
                <a:schemeClr val="bg2">
                  <a:lumMod val="40000"/>
                  <a:lumOff val="60000"/>
                </a:schemeClr>
              </a:buClr>
              <a:buSzPct val="80000"/>
              <a:buFont typeface="Wingdings 3" charset="2"/>
              <a:buChar char=""/>
            </a:pPr>
            <a:r>
              <a:rPr lang="en-US" sz="1300">
                <a:solidFill>
                  <a:srgbClr val="EBEBEB"/>
                </a:solidFill>
                <a:latin typeface="+mj-lt"/>
                <a:ea typeface="+mj-ea"/>
                <a:cs typeface="+mj-cs"/>
              </a:rPr>
              <a:t>Social media aggregates</a:t>
            </a:r>
          </a:p>
          <a:p>
            <a:pPr marL="800100" lvl="1" indent="-342900" defTabSz="457200">
              <a:lnSpc>
                <a:spcPct val="90000"/>
              </a:lnSpc>
              <a:spcBef>
                <a:spcPts val="1000"/>
              </a:spcBef>
              <a:buClr>
                <a:schemeClr val="bg2">
                  <a:lumMod val="40000"/>
                  <a:lumOff val="60000"/>
                </a:schemeClr>
              </a:buClr>
              <a:buSzPct val="80000"/>
              <a:buFont typeface="Wingdings 3" charset="2"/>
              <a:buChar char=""/>
            </a:pPr>
            <a:endParaRPr lang="en-US" sz="1300">
              <a:solidFill>
                <a:srgbClr val="EBEBEB"/>
              </a:solidFill>
              <a:latin typeface="+mj-lt"/>
              <a:ea typeface="+mj-ea"/>
              <a:cs typeface="+mj-cs"/>
            </a:endParaRPr>
          </a:p>
          <a:p>
            <a:pPr defTabSz="457200">
              <a:lnSpc>
                <a:spcPct val="90000"/>
              </a:lnSpc>
              <a:spcBef>
                <a:spcPts val="1000"/>
              </a:spcBef>
              <a:buClr>
                <a:schemeClr val="bg2">
                  <a:lumMod val="40000"/>
                  <a:lumOff val="60000"/>
                </a:schemeClr>
              </a:buClr>
              <a:buSzPct val="80000"/>
              <a:buFont typeface="Wingdings 3" charset="2"/>
              <a:buChar char=""/>
            </a:pPr>
            <a:endParaRPr lang="en-US" sz="1300">
              <a:solidFill>
                <a:srgbClr val="EBEBEB"/>
              </a:solidFill>
              <a:latin typeface="+mj-lt"/>
              <a:ea typeface="+mj-ea"/>
              <a:cs typeface="+mj-cs"/>
            </a:endParaRPr>
          </a:p>
          <a:p>
            <a:pPr defTabSz="457200">
              <a:lnSpc>
                <a:spcPct val="90000"/>
              </a:lnSpc>
              <a:spcBef>
                <a:spcPts val="1000"/>
              </a:spcBef>
              <a:buClr>
                <a:schemeClr val="bg2">
                  <a:lumMod val="40000"/>
                  <a:lumOff val="60000"/>
                </a:schemeClr>
              </a:buClr>
              <a:buSzPct val="80000"/>
              <a:buFont typeface="Wingdings 3" charset="2"/>
              <a:buChar char=""/>
            </a:pPr>
            <a:r>
              <a:rPr lang="en-US" sz="1300">
                <a:solidFill>
                  <a:srgbClr val="EBEBEB"/>
                </a:solidFill>
                <a:latin typeface="+mj-lt"/>
                <a:ea typeface="+mj-ea"/>
                <a:cs typeface="+mj-cs"/>
              </a:rPr>
              <a:t>Balancing user requirements with data realities</a:t>
            </a:r>
          </a:p>
        </p:txBody>
      </p:sp>
    </p:spTree>
    <p:extLst>
      <p:ext uri="{BB962C8B-B14F-4D97-AF65-F5344CB8AC3E}">
        <p14:creationId xmlns:p14="http://schemas.microsoft.com/office/powerpoint/2010/main" val="185020476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C703-1573-40FC-8FE9-C00F16D3DE70}"/>
              </a:ext>
            </a:extLst>
          </p:cNvPr>
          <p:cNvSpPr>
            <a:spLocks noGrp="1"/>
          </p:cNvSpPr>
          <p:nvPr>
            <p:ph type="title"/>
          </p:nvPr>
        </p:nvSpPr>
        <p:spPr>
          <a:xfrm>
            <a:off x="300528" y="132898"/>
            <a:ext cx="9404723" cy="1400530"/>
          </a:xfrm>
        </p:spPr>
        <p:txBody>
          <a:bodyPr/>
          <a:lstStyle/>
          <a:p>
            <a:r>
              <a:rPr lang="en-US"/>
              <a:t>NoSQL and Graph Databases</a:t>
            </a:r>
          </a:p>
        </p:txBody>
      </p:sp>
      <p:graphicFrame>
        <p:nvGraphicFramePr>
          <p:cNvPr id="13" name="Diagram 13">
            <a:extLst>
              <a:ext uri="{FF2B5EF4-FFF2-40B4-BE49-F238E27FC236}">
                <a16:creationId xmlns:a16="http://schemas.microsoft.com/office/drawing/2014/main" id="{E22B3403-1938-4CC6-AFE4-0B85A23931AB}"/>
              </a:ext>
            </a:extLst>
          </p:cNvPr>
          <p:cNvGraphicFramePr/>
          <p:nvPr>
            <p:extLst>
              <p:ext uri="{D42A27DB-BD31-4B8C-83A1-F6EECF244321}">
                <p14:modId xmlns:p14="http://schemas.microsoft.com/office/powerpoint/2010/main" val="3845796064"/>
              </p:ext>
            </p:extLst>
          </p:nvPr>
        </p:nvGraphicFramePr>
        <p:xfrm>
          <a:off x="566853" y="-697848"/>
          <a:ext cx="11058293" cy="58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4">
            <a:extLst>
              <a:ext uri="{FF2B5EF4-FFF2-40B4-BE49-F238E27FC236}">
                <a16:creationId xmlns:a16="http://schemas.microsoft.com/office/drawing/2014/main" id="{595F595E-2633-EF4A-911F-D0503CF28448}"/>
              </a:ext>
            </a:extLst>
          </p:cNvPr>
          <p:cNvGraphicFramePr/>
          <p:nvPr>
            <p:extLst>
              <p:ext uri="{D42A27DB-BD31-4B8C-83A1-F6EECF244321}">
                <p14:modId xmlns:p14="http://schemas.microsoft.com/office/powerpoint/2010/main" val="3593921684"/>
              </p:ext>
            </p:extLst>
          </p:nvPr>
        </p:nvGraphicFramePr>
        <p:xfrm>
          <a:off x="517085" y="1153731"/>
          <a:ext cx="5727154" cy="81549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26" descr="A screenshot of a cell phone&#10;&#10;Description generated with very high confidence">
            <a:extLst>
              <a:ext uri="{FF2B5EF4-FFF2-40B4-BE49-F238E27FC236}">
                <a16:creationId xmlns:a16="http://schemas.microsoft.com/office/drawing/2014/main" id="{803A383C-026F-B44F-AF77-C8F3A5E05CD7}"/>
              </a:ext>
            </a:extLst>
          </p:cNvPr>
          <p:cNvPicPr>
            <a:picLocks noChangeAspect="1"/>
          </p:cNvPicPr>
          <p:nvPr/>
        </p:nvPicPr>
        <p:blipFill>
          <a:blip r:embed="rId13"/>
          <a:stretch>
            <a:fillRect/>
          </a:stretch>
        </p:blipFill>
        <p:spPr>
          <a:xfrm>
            <a:off x="8159600" y="3954928"/>
            <a:ext cx="3091301" cy="2770174"/>
          </a:xfrm>
          <a:prstGeom prst="rect">
            <a:avLst/>
          </a:prstGeom>
        </p:spPr>
      </p:pic>
      <p:pic>
        <p:nvPicPr>
          <p:cNvPr id="21" name="Picture 20">
            <a:extLst>
              <a:ext uri="{FF2B5EF4-FFF2-40B4-BE49-F238E27FC236}">
                <a16:creationId xmlns:a16="http://schemas.microsoft.com/office/drawing/2014/main" id="{B4EC3185-87D6-4F40-8A2D-3831F473EE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09750" y="2994500"/>
            <a:ext cx="2172499" cy="868999"/>
          </a:xfrm>
          <a:prstGeom prst="rect">
            <a:avLst/>
          </a:prstGeom>
        </p:spPr>
      </p:pic>
      <p:pic>
        <p:nvPicPr>
          <p:cNvPr id="25" name="Picture 24">
            <a:extLst>
              <a:ext uri="{FF2B5EF4-FFF2-40B4-BE49-F238E27FC236}">
                <a16:creationId xmlns:a16="http://schemas.microsoft.com/office/drawing/2014/main" id="{3B9A9FE1-B647-1D4D-801C-089036E089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04889" y="602087"/>
            <a:ext cx="2172499" cy="1086250"/>
          </a:xfrm>
          <a:prstGeom prst="rect">
            <a:avLst/>
          </a:prstGeom>
        </p:spPr>
      </p:pic>
    </p:spTree>
    <p:extLst>
      <p:ext uri="{BB962C8B-B14F-4D97-AF65-F5344CB8AC3E}">
        <p14:creationId xmlns:p14="http://schemas.microsoft.com/office/powerpoint/2010/main" val="3032876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9B52-38EB-40A8-BBA0-74E95896624A}"/>
              </a:ext>
            </a:extLst>
          </p:cNvPr>
          <p:cNvSpPr>
            <a:spLocks noGrp="1"/>
          </p:cNvSpPr>
          <p:nvPr>
            <p:ph type="title"/>
          </p:nvPr>
        </p:nvSpPr>
        <p:spPr>
          <a:xfrm>
            <a:off x="410584" y="154845"/>
            <a:ext cx="9404723" cy="1400530"/>
          </a:xfrm>
        </p:spPr>
        <p:txBody>
          <a:bodyPr/>
          <a:lstStyle/>
          <a:p>
            <a:r>
              <a:rPr lang="en-US"/>
              <a:t>Graph Databases/ Neo4j</a:t>
            </a:r>
          </a:p>
        </p:txBody>
      </p:sp>
      <p:sp>
        <p:nvSpPr>
          <p:cNvPr id="3" name="Content Placeholder 2">
            <a:extLst>
              <a:ext uri="{FF2B5EF4-FFF2-40B4-BE49-F238E27FC236}">
                <a16:creationId xmlns:a16="http://schemas.microsoft.com/office/drawing/2014/main" id="{4A051BD5-0892-48A0-B91B-D1CD79BFECCC}"/>
              </a:ext>
            </a:extLst>
          </p:cNvPr>
          <p:cNvSpPr>
            <a:spLocks noGrp="1"/>
          </p:cNvSpPr>
          <p:nvPr>
            <p:ph idx="1"/>
          </p:nvPr>
        </p:nvSpPr>
        <p:spPr>
          <a:xfrm>
            <a:off x="327458" y="1027681"/>
            <a:ext cx="11606613" cy="531724"/>
          </a:xfrm>
        </p:spPr>
        <p:txBody>
          <a:bodyPr vert="horz" lIns="91440" tIns="45720" rIns="91440" bIns="45720" rtlCol="0" anchor="t">
            <a:normAutofit/>
          </a:bodyPr>
          <a:lstStyle/>
          <a:p>
            <a:pPr marL="0" indent="0">
              <a:buNone/>
            </a:pPr>
            <a:r>
              <a:rPr lang="en-US"/>
              <a:t>For our particular database, we also decided not to use Neo4j for the following reasons:</a:t>
            </a:r>
          </a:p>
        </p:txBody>
      </p:sp>
      <p:graphicFrame>
        <p:nvGraphicFramePr>
          <p:cNvPr id="4" name="Diagram 4">
            <a:extLst>
              <a:ext uri="{FF2B5EF4-FFF2-40B4-BE49-F238E27FC236}">
                <a16:creationId xmlns:a16="http://schemas.microsoft.com/office/drawing/2014/main" id="{8091B444-5FB7-4FF6-9EFB-AE6DCC11741B}"/>
              </a:ext>
            </a:extLst>
          </p:cNvPr>
          <p:cNvGraphicFramePr/>
          <p:nvPr>
            <p:extLst>
              <p:ext uri="{D42A27DB-BD31-4B8C-83A1-F6EECF244321}">
                <p14:modId xmlns:p14="http://schemas.microsoft.com/office/powerpoint/2010/main" val="1045134382"/>
              </p:ext>
            </p:extLst>
          </p:nvPr>
        </p:nvGraphicFramePr>
        <p:xfrm>
          <a:off x="408113" y="-1071413"/>
          <a:ext cx="6397551" cy="9677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Picture 26" descr="A screenshot of a cell phone&#10;&#10;Description generated with very high confidence">
            <a:extLst>
              <a:ext uri="{FF2B5EF4-FFF2-40B4-BE49-F238E27FC236}">
                <a16:creationId xmlns:a16="http://schemas.microsoft.com/office/drawing/2014/main" id="{D1C38C91-38F8-4A9C-A922-636582A354C3}"/>
              </a:ext>
            </a:extLst>
          </p:cNvPr>
          <p:cNvPicPr>
            <a:picLocks noChangeAspect="1"/>
          </p:cNvPicPr>
          <p:nvPr/>
        </p:nvPicPr>
        <p:blipFill>
          <a:blip r:embed="rId8"/>
          <a:stretch>
            <a:fillRect/>
          </a:stretch>
        </p:blipFill>
        <p:spPr>
          <a:xfrm>
            <a:off x="7335078" y="1724340"/>
            <a:ext cx="4558747" cy="4085181"/>
          </a:xfrm>
          <a:prstGeom prst="rect">
            <a:avLst/>
          </a:prstGeom>
        </p:spPr>
      </p:pic>
    </p:spTree>
    <p:extLst>
      <p:ext uri="{BB962C8B-B14F-4D97-AF65-F5344CB8AC3E}">
        <p14:creationId xmlns:p14="http://schemas.microsoft.com/office/powerpoint/2010/main" val="46864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C9DA2-02B3-E548-9E28-AC7599CD1023}"/>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1054B280-FC49-674F-B5DF-400713DCEEE4}"/>
              </a:ext>
            </a:extLst>
          </p:cNvPr>
          <p:cNvGrpSpPr/>
          <p:nvPr/>
        </p:nvGrpSpPr>
        <p:grpSpPr>
          <a:xfrm>
            <a:off x="451838" y="177378"/>
            <a:ext cx="9717101" cy="1145633"/>
            <a:chOff x="0" y="0"/>
            <a:chExt cx="9717101" cy="1145633"/>
          </a:xfrm>
        </p:grpSpPr>
        <p:sp>
          <p:nvSpPr>
            <p:cNvPr id="5" name="Chevron 4">
              <a:extLst>
                <a:ext uri="{FF2B5EF4-FFF2-40B4-BE49-F238E27FC236}">
                  <a16:creationId xmlns:a16="http://schemas.microsoft.com/office/drawing/2014/main" id="{48A56996-38E7-944E-B569-4EBEF0E910DD}"/>
                </a:ext>
              </a:extLst>
            </p:cNvPr>
            <p:cNvSpPr/>
            <p:nvPr/>
          </p:nvSpPr>
          <p:spPr>
            <a:xfrm>
              <a:off x="0" y="0"/>
              <a:ext cx="9717101" cy="114563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6EA3BC78-C2E4-0B47-9AB4-E6E3C4CD02C7}"/>
                </a:ext>
              </a:extLst>
            </p:cNvPr>
            <p:cNvSpPr txBox="1"/>
            <p:nvPr/>
          </p:nvSpPr>
          <p:spPr>
            <a:xfrm>
              <a:off x="572817" y="0"/>
              <a:ext cx="8571468" cy="11456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000"/>
                <a:t>Analysis/Visualization</a:t>
              </a:r>
              <a:endParaRPr lang="en-US" sz="6000" kern="1200"/>
            </a:p>
          </p:txBody>
        </p:sp>
      </p:grpSp>
      <p:pic>
        <p:nvPicPr>
          <p:cNvPr id="7" name="Picture 130">
            <a:extLst>
              <a:ext uri="{FF2B5EF4-FFF2-40B4-BE49-F238E27FC236}">
                <a16:creationId xmlns:a16="http://schemas.microsoft.com/office/drawing/2014/main" id="{E6080AD0-527A-4B45-A8FD-D12D02AC7098}"/>
              </a:ext>
            </a:extLst>
          </p:cNvPr>
          <p:cNvPicPr>
            <a:picLocks noChangeAspect="1"/>
          </p:cNvPicPr>
          <p:nvPr/>
        </p:nvPicPr>
        <p:blipFill>
          <a:blip r:embed="rId2"/>
          <a:stretch>
            <a:fillRect/>
          </a:stretch>
        </p:blipFill>
        <p:spPr>
          <a:xfrm>
            <a:off x="9307186" y="485615"/>
            <a:ext cx="577873" cy="554125"/>
          </a:xfrm>
          <a:prstGeom prst="rect">
            <a:avLst/>
          </a:prstGeom>
        </p:spPr>
      </p:pic>
    </p:spTree>
    <p:extLst>
      <p:ext uri="{BB962C8B-B14F-4D97-AF65-F5344CB8AC3E}">
        <p14:creationId xmlns:p14="http://schemas.microsoft.com/office/powerpoint/2010/main" val="166831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shot of a cell phone&#10;&#10;Description generated with very high confidence">
            <a:extLst>
              <a:ext uri="{FF2B5EF4-FFF2-40B4-BE49-F238E27FC236}">
                <a16:creationId xmlns:a16="http://schemas.microsoft.com/office/drawing/2014/main" id="{C73A1677-C80C-4ED8-A2F4-A78FB3001D23}"/>
              </a:ext>
            </a:extLst>
          </p:cNvPr>
          <p:cNvPicPr>
            <a:picLocks noChangeAspect="1"/>
          </p:cNvPicPr>
          <p:nvPr/>
        </p:nvPicPr>
        <p:blipFill>
          <a:blip r:embed="rId2"/>
          <a:stretch>
            <a:fillRect/>
          </a:stretch>
        </p:blipFill>
        <p:spPr>
          <a:xfrm>
            <a:off x="226472" y="1654010"/>
            <a:ext cx="5869528" cy="3549979"/>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EB4351D1-D77C-45B1-9CE9-DCFECFC83DC2}"/>
              </a:ext>
            </a:extLst>
          </p:cNvPr>
          <p:cNvPicPr>
            <a:picLocks noChangeAspect="1"/>
          </p:cNvPicPr>
          <p:nvPr/>
        </p:nvPicPr>
        <p:blipFill>
          <a:blip r:embed="rId3"/>
          <a:stretch>
            <a:fillRect/>
          </a:stretch>
        </p:blipFill>
        <p:spPr>
          <a:xfrm>
            <a:off x="6310746" y="3024258"/>
            <a:ext cx="5631872" cy="3462631"/>
          </a:xfrm>
          <a:prstGeom prst="rect">
            <a:avLst/>
          </a:prstGeom>
        </p:spPr>
      </p:pic>
      <p:grpSp>
        <p:nvGrpSpPr>
          <p:cNvPr id="8" name="Group 7">
            <a:extLst>
              <a:ext uri="{FF2B5EF4-FFF2-40B4-BE49-F238E27FC236}">
                <a16:creationId xmlns:a16="http://schemas.microsoft.com/office/drawing/2014/main" id="{ACA0A0D6-7E9F-8448-A70C-B5EFFCB0ED30}"/>
              </a:ext>
            </a:extLst>
          </p:cNvPr>
          <p:cNvGrpSpPr/>
          <p:nvPr/>
        </p:nvGrpSpPr>
        <p:grpSpPr>
          <a:xfrm>
            <a:off x="451838" y="177378"/>
            <a:ext cx="9717101" cy="1145633"/>
            <a:chOff x="0" y="0"/>
            <a:chExt cx="9717101" cy="1145633"/>
          </a:xfrm>
        </p:grpSpPr>
        <p:sp>
          <p:nvSpPr>
            <p:cNvPr id="10" name="Chevron 9">
              <a:extLst>
                <a:ext uri="{FF2B5EF4-FFF2-40B4-BE49-F238E27FC236}">
                  <a16:creationId xmlns:a16="http://schemas.microsoft.com/office/drawing/2014/main" id="{275C7012-FDF5-4D4B-AE7E-EA3800A6C9EA}"/>
                </a:ext>
              </a:extLst>
            </p:cNvPr>
            <p:cNvSpPr/>
            <p:nvPr/>
          </p:nvSpPr>
          <p:spPr>
            <a:xfrm>
              <a:off x="0" y="0"/>
              <a:ext cx="9717101" cy="114563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Chevron 4">
              <a:extLst>
                <a:ext uri="{FF2B5EF4-FFF2-40B4-BE49-F238E27FC236}">
                  <a16:creationId xmlns:a16="http://schemas.microsoft.com/office/drawing/2014/main" id="{CB8A76B6-325F-0A4E-A638-E6767DED8EEB}"/>
                </a:ext>
              </a:extLst>
            </p:cNvPr>
            <p:cNvSpPr txBox="1"/>
            <p:nvPr/>
          </p:nvSpPr>
          <p:spPr>
            <a:xfrm>
              <a:off x="572817" y="0"/>
              <a:ext cx="8571468" cy="11456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000"/>
                <a:t>Analysis/Visualization</a:t>
              </a:r>
              <a:endParaRPr lang="en-US" sz="6000" kern="1200"/>
            </a:p>
          </p:txBody>
        </p:sp>
      </p:grpSp>
      <p:pic>
        <p:nvPicPr>
          <p:cNvPr id="13" name="Picture 126" descr="A picture containing object, clock&#10;&#10;Description generated with very high confidence">
            <a:extLst>
              <a:ext uri="{FF2B5EF4-FFF2-40B4-BE49-F238E27FC236}">
                <a16:creationId xmlns:a16="http://schemas.microsoft.com/office/drawing/2014/main" id="{DF1C6FB6-31FB-D94E-B58D-23ACA3482FDF}"/>
              </a:ext>
            </a:extLst>
          </p:cNvPr>
          <p:cNvPicPr>
            <a:picLocks noChangeAspect="1"/>
          </p:cNvPicPr>
          <p:nvPr/>
        </p:nvPicPr>
        <p:blipFill>
          <a:blip r:embed="rId4"/>
          <a:stretch>
            <a:fillRect/>
          </a:stretch>
        </p:blipFill>
        <p:spPr>
          <a:xfrm>
            <a:off x="8886271" y="261661"/>
            <a:ext cx="1419703" cy="977066"/>
          </a:xfrm>
          <a:prstGeom prst="rect">
            <a:avLst/>
          </a:prstGeom>
        </p:spPr>
      </p:pic>
    </p:spTree>
    <p:extLst>
      <p:ext uri="{BB962C8B-B14F-4D97-AF65-F5344CB8AC3E}">
        <p14:creationId xmlns:p14="http://schemas.microsoft.com/office/powerpoint/2010/main" val="205569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C1A4-A1DA-41A9-A41B-301B29A8273D}"/>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F4C1AB94-806B-43D7-ADAB-085BD4492CF7}"/>
              </a:ext>
            </a:extLst>
          </p:cNvPr>
          <p:cNvSpPr>
            <a:spLocks noGrp="1"/>
          </p:cNvSpPr>
          <p:nvPr>
            <p:ph idx="1"/>
          </p:nvPr>
        </p:nvSpPr>
        <p:spPr>
          <a:xfrm>
            <a:off x="917782" y="1509579"/>
            <a:ext cx="8946541" cy="4195481"/>
          </a:xfrm>
        </p:spPr>
        <p:txBody>
          <a:bodyPr vert="horz" lIns="91440" tIns="45720" rIns="91440" bIns="45720" rtlCol="0" anchor="t">
            <a:normAutofit/>
          </a:bodyPr>
          <a:lstStyle/>
          <a:p>
            <a:r>
              <a:rPr lang="en-US"/>
              <a:t>Executive Summary</a:t>
            </a:r>
          </a:p>
          <a:p>
            <a:pPr>
              <a:buClr>
                <a:srgbClr val="8AD0D6"/>
              </a:buClr>
            </a:pPr>
            <a:r>
              <a:rPr lang="en-US"/>
              <a:t>Business Use Case </a:t>
            </a:r>
          </a:p>
          <a:p>
            <a:pPr>
              <a:buClr>
                <a:srgbClr val="8AD0D6"/>
              </a:buClr>
            </a:pPr>
            <a:r>
              <a:rPr lang="en-US"/>
              <a:t>Tech Stack – Data and Tools </a:t>
            </a:r>
          </a:p>
          <a:p>
            <a:pPr>
              <a:buClr>
                <a:srgbClr val="8AD0D6"/>
              </a:buClr>
            </a:pPr>
            <a:r>
              <a:rPr lang="en-US"/>
              <a:t>Design Considerations </a:t>
            </a:r>
          </a:p>
          <a:p>
            <a:pPr>
              <a:buClr>
                <a:srgbClr val="8AD0D6"/>
              </a:buClr>
            </a:pPr>
            <a:r>
              <a:rPr lang="en-US"/>
              <a:t>Enhanced Entity Relationship Model </a:t>
            </a:r>
          </a:p>
          <a:p>
            <a:pPr>
              <a:buClr>
                <a:srgbClr val="8AD0D6"/>
              </a:buClr>
            </a:pPr>
            <a:r>
              <a:rPr lang="en-US"/>
              <a:t>Dimensional Model</a:t>
            </a:r>
          </a:p>
          <a:p>
            <a:pPr>
              <a:buClr>
                <a:srgbClr val="8AD0D6"/>
              </a:buClr>
            </a:pPr>
            <a:r>
              <a:rPr lang="en-US"/>
              <a:t>Visualizations and Demo </a:t>
            </a:r>
          </a:p>
          <a:p>
            <a:pPr>
              <a:buClr>
                <a:srgbClr val="8AD0D6"/>
              </a:buClr>
            </a:pPr>
            <a:r>
              <a:rPr lang="en-US"/>
              <a:t>Future Recommendations</a:t>
            </a:r>
          </a:p>
        </p:txBody>
      </p:sp>
      <p:pic>
        <p:nvPicPr>
          <p:cNvPr id="4" name="Picture 4" descr="A picture containing table, object, coin&#10;&#10;Description generated with very high confidence">
            <a:extLst>
              <a:ext uri="{FF2B5EF4-FFF2-40B4-BE49-F238E27FC236}">
                <a16:creationId xmlns:a16="http://schemas.microsoft.com/office/drawing/2014/main" id="{211F73F5-CCD0-41F1-A68B-32FB3198CA36}"/>
              </a:ext>
            </a:extLst>
          </p:cNvPr>
          <p:cNvPicPr>
            <a:picLocks noChangeAspect="1"/>
          </p:cNvPicPr>
          <p:nvPr/>
        </p:nvPicPr>
        <p:blipFill>
          <a:blip r:embed="rId2"/>
          <a:stretch>
            <a:fillRect/>
          </a:stretch>
        </p:blipFill>
        <p:spPr>
          <a:xfrm>
            <a:off x="6023113" y="1613452"/>
            <a:ext cx="5658678" cy="3770243"/>
          </a:xfrm>
          <a:prstGeom prst="rect">
            <a:avLst/>
          </a:prstGeom>
        </p:spPr>
      </p:pic>
    </p:spTree>
    <p:extLst>
      <p:ext uri="{BB962C8B-B14F-4D97-AF65-F5344CB8AC3E}">
        <p14:creationId xmlns:p14="http://schemas.microsoft.com/office/powerpoint/2010/main" val="55300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2DD9634C-3138-44AA-BBC9-F287DFFF8A74}"/>
              </a:ext>
            </a:extLst>
          </p:cNvPr>
          <p:cNvPicPr>
            <a:picLocks noGrp="1" noChangeAspect="1"/>
          </p:cNvPicPr>
          <p:nvPr>
            <p:ph idx="1"/>
          </p:nvPr>
        </p:nvPicPr>
        <p:blipFill>
          <a:blip r:embed="rId2"/>
          <a:stretch>
            <a:fillRect/>
          </a:stretch>
        </p:blipFill>
        <p:spPr>
          <a:xfrm>
            <a:off x="489921" y="1822607"/>
            <a:ext cx="6459351" cy="4195481"/>
          </a:xfrm>
          <a:prstGeom prst="rect">
            <a:avLst/>
          </a:prstGeom>
        </p:spPr>
      </p:pic>
      <p:sp>
        <p:nvSpPr>
          <p:cNvPr id="9" name="TextBox 8">
            <a:extLst>
              <a:ext uri="{FF2B5EF4-FFF2-40B4-BE49-F238E27FC236}">
                <a16:creationId xmlns:a16="http://schemas.microsoft.com/office/drawing/2014/main" id="{39B94527-45A0-754F-BE82-07F40479DB51}"/>
              </a:ext>
            </a:extLst>
          </p:cNvPr>
          <p:cNvSpPr txBox="1"/>
          <p:nvPr/>
        </p:nvSpPr>
        <p:spPr>
          <a:xfrm>
            <a:off x="7936697" y="3429000"/>
            <a:ext cx="31755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hlinkClick r:id="rId3"/>
              </a:rPr>
              <a:t>Interactive Demo: Tableau Public Website </a:t>
            </a:r>
            <a:endParaRPr lang="en-US"/>
          </a:p>
        </p:txBody>
      </p:sp>
      <p:grpSp>
        <p:nvGrpSpPr>
          <p:cNvPr id="10" name="Group 9">
            <a:extLst>
              <a:ext uri="{FF2B5EF4-FFF2-40B4-BE49-F238E27FC236}">
                <a16:creationId xmlns:a16="http://schemas.microsoft.com/office/drawing/2014/main" id="{BC852B55-623E-7242-8FF8-9341CB4E4BA0}"/>
              </a:ext>
            </a:extLst>
          </p:cNvPr>
          <p:cNvGrpSpPr/>
          <p:nvPr/>
        </p:nvGrpSpPr>
        <p:grpSpPr>
          <a:xfrm>
            <a:off x="451838" y="177378"/>
            <a:ext cx="9717101" cy="1145633"/>
            <a:chOff x="0" y="0"/>
            <a:chExt cx="9717101" cy="1145633"/>
          </a:xfrm>
        </p:grpSpPr>
        <p:sp>
          <p:nvSpPr>
            <p:cNvPr id="11" name="Chevron 10">
              <a:extLst>
                <a:ext uri="{FF2B5EF4-FFF2-40B4-BE49-F238E27FC236}">
                  <a16:creationId xmlns:a16="http://schemas.microsoft.com/office/drawing/2014/main" id="{3D07B2AC-EF9A-F648-9356-1ADA9D4EE398}"/>
                </a:ext>
              </a:extLst>
            </p:cNvPr>
            <p:cNvSpPr/>
            <p:nvPr/>
          </p:nvSpPr>
          <p:spPr>
            <a:xfrm>
              <a:off x="0" y="0"/>
              <a:ext cx="9717101" cy="114563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Chevron 4">
              <a:extLst>
                <a:ext uri="{FF2B5EF4-FFF2-40B4-BE49-F238E27FC236}">
                  <a16:creationId xmlns:a16="http://schemas.microsoft.com/office/drawing/2014/main" id="{76041301-2F7B-5249-A7F2-93EDA594A7B6}"/>
                </a:ext>
              </a:extLst>
            </p:cNvPr>
            <p:cNvSpPr txBox="1"/>
            <p:nvPr/>
          </p:nvSpPr>
          <p:spPr>
            <a:xfrm>
              <a:off x="572817" y="0"/>
              <a:ext cx="8571468" cy="11456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000"/>
                <a:t>Analysis/Visualization</a:t>
              </a:r>
              <a:endParaRPr lang="en-US" sz="6000" kern="1200"/>
            </a:p>
          </p:txBody>
        </p:sp>
      </p:grpSp>
      <p:pic>
        <p:nvPicPr>
          <p:cNvPr id="13" name="Picture 126" descr="A picture containing object, clock&#10;&#10;Description generated with very high confidence">
            <a:extLst>
              <a:ext uri="{FF2B5EF4-FFF2-40B4-BE49-F238E27FC236}">
                <a16:creationId xmlns:a16="http://schemas.microsoft.com/office/drawing/2014/main" id="{552A971C-7401-794C-B4DB-7A3F2FC07007}"/>
              </a:ext>
            </a:extLst>
          </p:cNvPr>
          <p:cNvPicPr>
            <a:picLocks noChangeAspect="1"/>
          </p:cNvPicPr>
          <p:nvPr/>
        </p:nvPicPr>
        <p:blipFill>
          <a:blip r:embed="rId4"/>
          <a:stretch>
            <a:fillRect/>
          </a:stretch>
        </p:blipFill>
        <p:spPr>
          <a:xfrm>
            <a:off x="8886271" y="261661"/>
            <a:ext cx="1419703" cy="977066"/>
          </a:xfrm>
          <a:prstGeom prst="rect">
            <a:avLst/>
          </a:prstGeom>
        </p:spPr>
      </p:pic>
    </p:spTree>
    <p:extLst>
      <p:ext uri="{BB962C8B-B14F-4D97-AF65-F5344CB8AC3E}">
        <p14:creationId xmlns:p14="http://schemas.microsoft.com/office/powerpoint/2010/main" val="154960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DBE5-25F7-4F7C-AB6F-7D654CC8ACAA}"/>
              </a:ext>
            </a:extLst>
          </p:cNvPr>
          <p:cNvSpPr>
            <a:spLocks noGrp="1"/>
          </p:cNvSpPr>
          <p:nvPr>
            <p:ph type="title"/>
          </p:nvPr>
        </p:nvSpPr>
        <p:spPr/>
        <p:txBody>
          <a:bodyPr/>
          <a:lstStyle/>
          <a:p>
            <a:r>
              <a:rPr lang="en-US"/>
              <a:t>Future Work &amp; Corrective Measures</a:t>
            </a:r>
          </a:p>
        </p:txBody>
      </p:sp>
      <p:sp>
        <p:nvSpPr>
          <p:cNvPr id="3" name="Content Placeholder 2">
            <a:extLst>
              <a:ext uri="{FF2B5EF4-FFF2-40B4-BE49-F238E27FC236}">
                <a16:creationId xmlns:a16="http://schemas.microsoft.com/office/drawing/2014/main" id="{A87513E2-7CCC-4F26-97C0-4BE9C5B2994E}"/>
              </a:ext>
            </a:extLst>
          </p:cNvPr>
          <p:cNvSpPr>
            <a:spLocks noGrp="1"/>
          </p:cNvSpPr>
          <p:nvPr>
            <p:ph idx="1"/>
          </p:nvPr>
        </p:nvSpPr>
        <p:spPr/>
        <p:txBody>
          <a:bodyPr vert="horz" lIns="91440" tIns="45720" rIns="91440" bIns="45720" rtlCol="0" anchor="t">
            <a:normAutofit/>
          </a:bodyPr>
          <a:lstStyle/>
          <a:p>
            <a:r>
              <a:rPr lang="en-US"/>
              <a:t>*by twitter users by region </a:t>
            </a:r>
          </a:p>
          <a:p>
            <a:pPr>
              <a:buClr>
                <a:srgbClr val="8AD0D6"/>
              </a:buClr>
            </a:pPr>
            <a:r>
              <a:rPr lang="en-US"/>
              <a:t>*predictive model </a:t>
            </a:r>
          </a:p>
          <a:p>
            <a:pPr>
              <a:buClr>
                <a:srgbClr val="8AD0D6"/>
              </a:buClr>
            </a:pPr>
            <a:r>
              <a:rPr lang="en-US"/>
              <a:t>*deployment </a:t>
            </a:r>
          </a:p>
          <a:p>
            <a:pPr>
              <a:buClr>
                <a:srgbClr val="8AD0D6"/>
              </a:buClr>
            </a:pPr>
            <a:r>
              <a:rPr lang="en-US"/>
              <a:t>*actual NLP on twitter and </a:t>
            </a:r>
            <a:r>
              <a:rPr lang="en-US" err="1"/>
              <a:t>github</a:t>
            </a:r>
            <a:r>
              <a:rPr lang="en-US"/>
              <a:t>/reddit post </a:t>
            </a:r>
          </a:p>
          <a:p>
            <a:pPr>
              <a:buClr>
                <a:srgbClr val="8AD0D6"/>
              </a:buClr>
            </a:pPr>
            <a:r>
              <a:rPr lang="en-US"/>
              <a:t>*include additional market data (market cap, circulating supply, spread, etc.)</a:t>
            </a:r>
          </a:p>
          <a:p>
            <a:pPr>
              <a:buClr>
                <a:srgbClr val="8AD0D6"/>
              </a:buClr>
            </a:pPr>
            <a:r>
              <a:rPr lang="en-US"/>
              <a:t>Revisit dimensional design process and level of granularity (more granular) </a:t>
            </a:r>
          </a:p>
        </p:txBody>
      </p:sp>
    </p:spTree>
    <p:extLst>
      <p:ext uri="{BB962C8B-B14F-4D97-AF65-F5344CB8AC3E}">
        <p14:creationId xmlns:p14="http://schemas.microsoft.com/office/powerpoint/2010/main" val="2054929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1D5E-ED5F-459E-A609-8938FA2EB58D}"/>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6800422F-84E9-4269-B5AE-D51C6918D977}"/>
              </a:ext>
            </a:extLst>
          </p:cNvPr>
          <p:cNvSpPr>
            <a:spLocks noGrp="1"/>
          </p:cNvSpPr>
          <p:nvPr>
            <p:ph idx="1"/>
          </p:nvPr>
        </p:nvSpPr>
        <p:spPr>
          <a:xfrm>
            <a:off x="427451" y="1350553"/>
            <a:ext cx="6521394" cy="5189394"/>
          </a:xfrm>
        </p:spPr>
        <p:txBody>
          <a:bodyPr vert="horz" lIns="91440" tIns="45720" rIns="91440" bIns="45720" rtlCol="0" anchor="t">
            <a:normAutofit/>
          </a:bodyPr>
          <a:lstStyle/>
          <a:p>
            <a:r>
              <a:rPr lang="en-US"/>
              <a:t>Through this project we: </a:t>
            </a:r>
          </a:p>
          <a:p>
            <a:pPr lvl="1"/>
            <a:r>
              <a:rPr lang="en-US"/>
              <a:t>Created a database that  </a:t>
            </a:r>
          </a:p>
        </p:txBody>
      </p:sp>
    </p:spTree>
    <p:extLst>
      <p:ext uri="{BB962C8B-B14F-4D97-AF65-F5344CB8AC3E}">
        <p14:creationId xmlns:p14="http://schemas.microsoft.com/office/powerpoint/2010/main" val="3072342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A97A-7E39-42D5-8D20-B0952F2B1C7D}"/>
              </a:ext>
            </a:extLst>
          </p:cNvPr>
          <p:cNvSpPr>
            <a:spLocks noGrp="1"/>
          </p:cNvSpPr>
          <p:nvPr>
            <p:ph type="title"/>
          </p:nvPr>
        </p:nvSpPr>
        <p:spPr>
          <a:xfrm>
            <a:off x="1416651" y="2802466"/>
            <a:ext cx="8825659" cy="1981200"/>
          </a:xfrm>
        </p:spPr>
        <p:txBody>
          <a:bodyPr/>
          <a:lstStyle/>
          <a:p>
            <a:pPr algn="ctr"/>
            <a:r>
              <a:rPr lang="en-US"/>
              <a:t>APPENDIX</a:t>
            </a:r>
          </a:p>
        </p:txBody>
      </p:sp>
    </p:spTree>
    <p:extLst>
      <p:ext uri="{BB962C8B-B14F-4D97-AF65-F5344CB8AC3E}">
        <p14:creationId xmlns:p14="http://schemas.microsoft.com/office/powerpoint/2010/main" val="2359841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5900-B124-488E-9666-3942DD899615}"/>
              </a:ext>
            </a:extLst>
          </p:cNvPr>
          <p:cNvSpPr>
            <a:spLocks noGrp="1"/>
          </p:cNvSpPr>
          <p:nvPr>
            <p:ph type="title"/>
          </p:nvPr>
        </p:nvSpPr>
        <p:spPr/>
        <p:txBody>
          <a:bodyPr/>
          <a:lstStyle/>
          <a:p>
            <a:r>
              <a:rPr lang="en-US"/>
              <a:t>Summary of Data Analysis Pipeline</a:t>
            </a:r>
          </a:p>
        </p:txBody>
      </p:sp>
      <p:graphicFrame>
        <p:nvGraphicFramePr>
          <p:cNvPr id="4" name="Diagram 4">
            <a:extLst>
              <a:ext uri="{FF2B5EF4-FFF2-40B4-BE49-F238E27FC236}">
                <a16:creationId xmlns:a16="http://schemas.microsoft.com/office/drawing/2014/main" id="{5CEA44F5-3286-4A92-89C5-50EDE53D517D}"/>
              </a:ext>
            </a:extLst>
          </p:cNvPr>
          <p:cNvGraphicFramePr>
            <a:graphicFrameLocks noGrp="1"/>
          </p:cNvGraphicFramePr>
          <p:nvPr>
            <p:ph idx="1"/>
            <p:extLst>
              <p:ext uri="{D42A27DB-BD31-4B8C-83A1-F6EECF244321}">
                <p14:modId xmlns:p14="http://schemas.microsoft.com/office/powerpoint/2010/main" val="1204083604"/>
              </p:ext>
            </p:extLst>
          </p:nvPr>
        </p:nvGraphicFramePr>
        <p:xfrm>
          <a:off x="-5552" y="1261301"/>
          <a:ext cx="12374132" cy="5597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59" name="Picture 130">
            <a:extLst>
              <a:ext uri="{FF2B5EF4-FFF2-40B4-BE49-F238E27FC236}">
                <a16:creationId xmlns:a16="http://schemas.microsoft.com/office/drawing/2014/main" id="{13597652-883D-4499-8EA7-59F06FE527C9}"/>
              </a:ext>
            </a:extLst>
          </p:cNvPr>
          <p:cNvPicPr>
            <a:picLocks noChangeAspect="1"/>
          </p:cNvPicPr>
          <p:nvPr/>
        </p:nvPicPr>
        <p:blipFill>
          <a:blip r:embed="rId7"/>
          <a:stretch>
            <a:fillRect/>
          </a:stretch>
        </p:blipFill>
        <p:spPr>
          <a:xfrm>
            <a:off x="1883730" y="3682439"/>
            <a:ext cx="1059546" cy="1016004"/>
          </a:xfrm>
          <a:prstGeom prst="rect">
            <a:avLst/>
          </a:prstGeom>
        </p:spPr>
      </p:pic>
      <p:pic>
        <p:nvPicPr>
          <p:cNvPr id="3" name="Picture 4">
            <a:extLst>
              <a:ext uri="{FF2B5EF4-FFF2-40B4-BE49-F238E27FC236}">
                <a16:creationId xmlns:a16="http://schemas.microsoft.com/office/drawing/2014/main" id="{BB315BEA-DFF1-47DC-A665-7433658FFF2B}"/>
              </a:ext>
            </a:extLst>
          </p:cNvPr>
          <p:cNvPicPr>
            <a:picLocks noChangeAspect="1"/>
          </p:cNvPicPr>
          <p:nvPr/>
        </p:nvPicPr>
        <p:blipFill>
          <a:blip r:embed="rId8"/>
          <a:stretch>
            <a:fillRect/>
          </a:stretch>
        </p:blipFill>
        <p:spPr>
          <a:xfrm>
            <a:off x="6720749" y="4476998"/>
            <a:ext cx="1039548" cy="1047921"/>
          </a:xfrm>
          <a:prstGeom prst="rect">
            <a:avLst/>
          </a:prstGeom>
        </p:spPr>
      </p:pic>
      <p:pic>
        <p:nvPicPr>
          <p:cNvPr id="30" name="Picture 30">
            <a:extLst>
              <a:ext uri="{FF2B5EF4-FFF2-40B4-BE49-F238E27FC236}">
                <a16:creationId xmlns:a16="http://schemas.microsoft.com/office/drawing/2014/main" id="{8761770B-9B0D-4764-A24A-F209F485990A}"/>
              </a:ext>
            </a:extLst>
          </p:cNvPr>
          <p:cNvPicPr>
            <a:picLocks noChangeAspect="1"/>
          </p:cNvPicPr>
          <p:nvPr/>
        </p:nvPicPr>
        <p:blipFill>
          <a:blip r:embed="rId9"/>
          <a:stretch>
            <a:fillRect/>
          </a:stretch>
        </p:blipFill>
        <p:spPr>
          <a:xfrm>
            <a:off x="5938348" y="1314393"/>
            <a:ext cx="1134398" cy="1134398"/>
          </a:xfrm>
          <a:prstGeom prst="rect">
            <a:avLst/>
          </a:prstGeom>
        </p:spPr>
      </p:pic>
      <p:pic>
        <p:nvPicPr>
          <p:cNvPr id="32" name="Picture 36" descr="A close up of a sign&#10;&#10;Description generated with high confidence">
            <a:extLst>
              <a:ext uri="{FF2B5EF4-FFF2-40B4-BE49-F238E27FC236}">
                <a16:creationId xmlns:a16="http://schemas.microsoft.com/office/drawing/2014/main" id="{6A9E456B-B056-497B-9C6A-D50FAF606E32}"/>
              </a:ext>
            </a:extLst>
          </p:cNvPr>
          <p:cNvPicPr>
            <a:picLocks noChangeAspect="1"/>
          </p:cNvPicPr>
          <p:nvPr/>
        </p:nvPicPr>
        <p:blipFill>
          <a:blip r:embed="rId10"/>
          <a:stretch>
            <a:fillRect/>
          </a:stretch>
        </p:blipFill>
        <p:spPr>
          <a:xfrm>
            <a:off x="4436886" y="2106052"/>
            <a:ext cx="1163289" cy="1017371"/>
          </a:xfrm>
          <a:prstGeom prst="rect">
            <a:avLst/>
          </a:prstGeom>
        </p:spPr>
      </p:pic>
      <p:pic>
        <p:nvPicPr>
          <p:cNvPr id="34" name="Picture 126" descr="A picture containing object, clock&#10;&#10;Description generated with very high confidence">
            <a:extLst>
              <a:ext uri="{FF2B5EF4-FFF2-40B4-BE49-F238E27FC236}">
                <a16:creationId xmlns:a16="http://schemas.microsoft.com/office/drawing/2014/main" id="{E36BFDFA-B7AE-4BC6-A112-303028F42235}"/>
              </a:ext>
            </a:extLst>
          </p:cNvPr>
          <p:cNvPicPr>
            <a:picLocks noChangeAspect="1"/>
          </p:cNvPicPr>
          <p:nvPr/>
        </p:nvPicPr>
        <p:blipFill>
          <a:blip r:embed="rId11"/>
          <a:stretch>
            <a:fillRect/>
          </a:stretch>
        </p:blipFill>
        <p:spPr>
          <a:xfrm>
            <a:off x="9534765" y="2912719"/>
            <a:ext cx="2843017" cy="1951295"/>
          </a:xfrm>
          <a:prstGeom prst="rect">
            <a:avLst/>
          </a:prstGeom>
        </p:spPr>
      </p:pic>
      <p:pic>
        <p:nvPicPr>
          <p:cNvPr id="36" name="Picture 32" descr="A picture containing vector graphics&#10;&#10;Description generated with high confidence">
            <a:extLst>
              <a:ext uri="{FF2B5EF4-FFF2-40B4-BE49-F238E27FC236}">
                <a16:creationId xmlns:a16="http://schemas.microsoft.com/office/drawing/2014/main" id="{060A5644-5DA4-4AA4-82B0-BB78F81CCB74}"/>
              </a:ext>
            </a:extLst>
          </p:cNvPr>
          <p:cNvPicPr>
            <a:picLocks noChangeAspect="1"/>
          </p:cNvPicPr>
          <p:nvPr/>
        </p:nvPicPr>
        <p:blipFill>
          <a:blip r:embed="rId12"/>
          <a:stretch>
            <a:fillRect/>
          </a:stretch>
        </p:blipFill>
        <p:spPr>
          <a:xfrm>
            <a:off x="3351970" y="2614799"/>
            <a:ext cx="1145024" cy="1151767"/>
          </a:xfrm>
          <a:prstGeom prst="rect">
            <a:avLst/>
          </a:prstGeom>
        </p:spPr>
      </p:pic>
      <p:pic>
        <p:nvPicPr>
          <p:cNvPr id="38" name="Picture 34" descr="A close up of a sign&#10;&#10;Description generated with very high confidence">
            <a:extLst>
              <a:ext uri="{FF2B5EF4-FFF2-40B4-BE49-F238E27FC236}">
                <a16:creationId xmlns:a16="http://schemas.microsoft.com/office/drawing/2014/main" id="{0BDC32BD-50FD-4AEA-9447-3BF00547BEE8}"/>
              </a:ext>
            </a:extLst>
          </p:cNvPr>
          <p:cNvPicPr>
            <a:picLocks noChangeAspect="1"/>
          </p:cNvPicPr>
          <p:nvPr/>
        </p:nvPicPr>
        <p:blipFill>
          <a:blip r:embed="rId13"/>
          <a:stretch>
            <a:fillRect/>
          </a:stretch>
        </p:blipFill>
        <p:spPr>
          <a:xfrm>
            <a:off x="3470500" y="1521208"/>
            <a:ext cx="1089729" cy="1103216"/>
          </a:xfrm>
          <a:prstGeom prst="rect">
            <a:avLst/>
          </a:prstGeom>
        </p:spPr>
      </p:pic>
      <p:pic>
        <p:nvPicPr>
          <p:cNvPr id="40" name="Picture 128" descr="A picture containing object&#10;&#10;Description generated with high confidence">
            <a:extLst>
              <a:ext uri="{FF2B5EF4-FFF2-40B4-BE49-F238E27FC236}">
                <a16:creationId xmlns:a16="http://schemas.microsoft.com/office/drawing/2014/main" id="{97EBFF1C-7C6F-40C3-93D5-0DB15FF608C5}"/>
              </a:ext>
            </a:extLst>
          </p:cNvPr>
          <p:cNvPicPr>
            <a:picLocks noChangeAspect="1"/>
          </p:cNvPicPr>
          <p:nvPr/>
        </p:nvPicPr>
        <p:blipFill>
          <a:blip r:embed="rId14"/>
          <a:stretch>
            <a:fillRect/>
          </a:stretch>
        </p:blipFill>
        <p:spPr>
          <a:xfrm>
            <a:off x="4031907" y="5224812"/>
            <a:ext cx="2449006" cy="1250352"/>
          </a:xfrm>
          <a:prstGeom prst="rect">
            <a:avLst/>
          </a:prstGeom>
        </p:spPr>
      </p:pic>
      <p:pic>
        <p:nvPicPr>
          <p:cNvPr id="42" name="Picture 122" descr="A close up of a logo&#10;&#10;Description generated with very high confidence">
            <a:extLst>
              <a:ext uri="{FF2B5EF4-FFF2-40B4-BE49-F238E27FC236}">
                <a16:creationId xmlns:a16="http://schemas.microsoft.com/office/drawing/2014/main" id="{B9D77AD8-8A1E-4572-A7E0-93956AABC409}"/>
              </a:ext>
            </a:extLst>
          </p:cNvPr>
          <p:cNvPicPr>
            <a:picLocks noChangeAspect="1"/>
          </p:cNvPicPr>
          <p:nvPr/>
        </p:nvPicPr>
        <p:blipFill>
          <a:blip r:embed="rId15"/>
          <a:stretch>
            <a:fillRect/>
          </a:stretch>
        </p:blipFill>
        <p:spPr>
          <a:xfrm>
            <a:off x="790469" y="4631451"/>
            <a:ext cx="1277258" cy="1277258"/>
          </a:xfrm>
          <a:prstGeom prst="rect">
            <a:avLst/>
          </a:prstGeom>
        </p:spPr>
      </p:pic>
      <p:pic>
        <p:nvPicPr>
          <p:cNvPr id="44" name="Picture 44" descr="A close up of graphics&#10;&#10;Description generated with high confidence">
            <a:extLst>
              <a:ext uri="{FF2B5EF4-FFF2-40B4-BE49-F238E27FC236}">
                <a16:creationId xmlns:a16="http://schemas.microsoft.com/office/drawing/2014/main" id="{F0605B78-B26A-4EBE-996E-391E5D1C41E1}"/>
              </a:ext>
            </a:extLst>
          </p:cNvPr>
          <p:cNvPicPr>
            <a:picLocks noChangeAspect="1"/>
          </p:cNvPicPr>
          <p:nvPr/>
        </p:nvPicPr>
        <p:blipFill>
          <a:blip r:embed="rId16"/>
          <a:stretch>
            <a:fillRect/>
          </a:stretch>
        </p:blipFill>
        <p:spPr>
          <a:xfrm>
            <a:off x="1882496" y="2072995"/>
            <a:ext cx="1200569" cy="1405723"/>
          </a:xfrm>
          <a:prstGeom prst="rect">
            <a:avLst/>
          </a:prstGeom>
        </p:spPr>
      </p:pic>
      <p:pic>
        <p:nvPicPr>
          <p:cNvPr id="46" name="Picture 114">
            <a:extLst>
              <a:ext uri="{FF2B5EF4-FFF2-40B4-BE49-F238E27FC236}">
                <a16:creationId xmlns:a16="http://schemas.microsoft.com/office/drawing/2014/main" id="{C06B6BBA-8DBD-4D01-AE0B-7070D0CB4F96}"/>
              </a:ext>
            </a:extLst>
          </p:cNvPr>
          <p:cNvPicPr>
            <a:picLocks noChangeAspect="1"/>
          </p:cNvPicPr>
          <p:nvPr/>
        </p:nvPicPr>
        <p:blipFill>
          <a:blip r:embed="rId17"/>
          <a:stretch>
            <a:fillRect/>
          </a:stretch>
        </p:blipFill>
        <p:spPr>
          <a:xfrm>
            <a:off x="278004" y="3766945"/>
            <a:ext cx="1357086" cy="767162"/>
          </a:xfrm>
          <a:prstGeom prst="rect">
            <a:avLst/>
          </a:prstGeom>
        </p:spPr>
      </p:pic>
      <p:pic>
        <p:nvPicPr>
          <p:cNvPr id="48" name="Picture 124">
            <a:extLst>
              <a:ext uri="{FF2B5EF4-FFF2-40B4-BE49-F238E27FC236}">
                <a16:creationId xmlns:a16="http://schemas.microsoft.com/office/drawing/2014/main" id="{13842CB0-223A-4489-A324-41E14623ABDD}"/>
              </a:ext>
            </a:extLst>
          </p:cNvPr>
          <p:cNvPicPr>
            <a:picLocks noChangeAspect="1"/>
          </p:cNvPicPr>
          <p:nvPr/>
        </p:nvPicPr>
        <p:blipFill>
          <a:blip r:embed="rId18"/>
          <a:stretch>
            <a:fillRect/>
          </a:stretch>
        </p:blipFill>
        <p:spPr>
          <a:xfrm>
            <a:off x="88758" y="5773615"/>
            <a:ext cx="972458" cy="972458"/>
          </a:xfrm>
          <a:prstGeom prst="rect">
            <a:avLst/>
          </a:prstGeom>
        </p:spPr>
      </p:pic>
      <p:pic>
        <p:nvPicPr>
          <p:cNvPr id="52" name="Picture 4">
            <a:extLst>
              <a:ext uri="{FF2B5EF4-FFF2-40B4-BE49-F238E27FC236}">
                <a16:creationId xmlns:a16="http://schemas.microsoft.com/office/drawing/2014/main" id="{105C9304-830F-4109-ACC5-DFC0C391D590}"/>
              </a:ext>
            </a:extLst>
          </p:cNvPr>
          <p:cNvPicPr>
            <a:picLocks noChangeAspect="1"/>
          </p:cNvPicPr>
          <p:nvPr/>
        </p:nvPicPr>
        <p:blipFill>
          <a:blip r:embed="rId19"/>
          <a:stretch>
            <a:fillRect/>
          </a:stretch>
        </p:blipFill>
        <p:spPr>
          <a:xfrm>
            <a:off x="261254" y="2828375"/>
            <a:ext cx="1369927" cy="774192"/>
          </a:xfrm>
          <a:prstGeom prst="rect">
            <a:avLst/>
          </a:prstGeom>
        </p:spPr>
      </p:pic>
      <p:pic>
        <p:nvPicPr>
          <p:cNvPr id="56" name="Picture 56" descr="A close up of a sign&#10;&#10;Description generated with very high confidence">
            <a:extLst>
              <a:ext uri="{FF2B5EF4-FFF2-40B4-BE49-F238E27FC236}">
                <a16:creationId xmlns:a16="http://schemas.microsoft.com/office/drawing/2014/main" id="{3CCAD3DF-ED78-499E-99EF-9D2F62E8F434}"/>
              </a:ext>
            </a:extLst>
          </p:cNvPr>
          <p:cNvPicPr>
            <a:picLocks noChangeAspect="1"/>
          </p:cNvPicPr>
          <p:nvPr/>
        </p:nvPicPr>
        <p:blipFill>
          <a:blip r:embed="rId20"/>
          <a:stretch>
            <a:fillRect/>
          </a:stretch>
        </p:blipFill>
        <p:spPr>
          <a:xfrm>
            <a:off x="9212664" y="4292561"/>
            <a:ext cx="1068475" cy="985935"/>
          </a:xfrm>
          <a:prstGeom prst="rect">
            <a:avLst/>
          </a:prstGeom>
        </p:spPr>
      </p:pic>
    </p:spTree>
    <p:extLst>
      <p:ext uri="{BB962C8B-B14F-4D97-AF65-F5344CB8AC3E}">
        <p14:creationId xmlns:p14="http://schemas.microsoft.com/office/powerpoint/2010/main" val="1858667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4">
            <a:extLst>
              <a:ext uri="{FF2B5EF4-FFF2-40B4-BE49-F238E27FC236}">
                <a16:creationId xmlns:a16="http://schemas.microsoft.com/office/drawing/2014/main" id="{F5A9D45B-D003-42BF-B7C9-978978538D8C}"/>
              </a:ext>
            </a:extLst>
          </p:cNvPr>
          <p:cNvGraphicFramePr>
            <a:graphicFrameLocks noGrp="1"/>
          </p:cNvGraphicFramePr>
          <p:nvPr>
            <p:ph idx="1"/>
            <p:extLst>
              <p:ext uri="{D42A27DB-BD31-4B8C-83A1-F6EECF244321}">
                <p14:modId xmlns:p14="http://schemas.microsoft.com/office/powerpoint/2010/main" val="1840344956"/>
              </p:ext>
            </p:extLst>
          </p:nvPr>
        </p:nvGraphicFramePr>
        <p:xfrm>
          <a:off x="-539958" y="515385"/>
          <a:ext cx="9265202" cy="5666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295D2525-13B7-47B4-865D-EBF40410D098}"/>
              </a:ext>
            </a:extLst>
          </p:cNvPr>
          <p:cNvSpPr>
            <a:spLocks noGrp="1"/>
          </p:cNvSpPr>
          <p:nvPr>
            <p:ph type="title"/>
          </p:nvPr>
        </p:nvSpPr>
        <p:spPr>
          <a:xfrm>
            <a:off x="288302" y="2592943"/>
            <a:ext cx="2778638" cy="1506547"/>
          </a:xfrm>
        </p:spPr>
        <p:txBody>
          <a:bodyPr/>
          <a:lstStyle/>
          <a:p>
            <a:pPr algn="ctr"/>
            <a:r>
              <a:rPr lang="en-US" sz="2800">
                <a:ea typeface="+mj-lt"/>
                <a:cs typeface="+mj-lt"/>
              </a:rPr>
              <a:t>Data Extraction and Web Scraping</a:t>
            </a:r>
            <a:endParaRPr lang="en-US"/>
          </a:p>
          <a:p>
            <a:endParaRPr lang="en-US" sz="2800"/>
          </a:p>
        </p:txBody>
      </p:sp>
      <p:pic>
        <p:nvPicPr>
          <p:cNvPr id="1069" name="Picture 24" descr="A screenshot of a cell phone&#10;&#10;Description generated with very high confidence">
            <a:extLst>
              <a:ext uri="{FF2B5EF4-FFF2-40B4-BE49-F238E27FC236}">
                <a16:creationId xmlns:a16="http://schemas.microsoft.com/office/drawing/2014/main" id="{45BC82F6-FA19-49D0-9122-437DDF5983A9}"/>
              </a:ext>
            </a:extLst>
          </p:cNvPr>
          <p:cNvPicPr>
            <a:picLocks noChangeAspect="1"/>
          </p:cNvPicPr>
          <p:nvPr/>
        </p:nvPicPr>
        <p:blipFill>
          <a:blip r:embed="rId7"/>
          <a:stretch>
            <a:fillRect/>
          </a:stretch>
        </p:blipFill>
        <p:spPr>
          <a:xfrm>
            <a:off x="10844232" y="5031471"/>
            <a:ext cx="1249558" cy="1695912"/>
          </a:xfrm>
          <a:prstGeom prst="rect">
            <a:avLst/>
          </a:prstGeom>
        </p:spPr>
      </p:pic>
      <p:pic>
        <p:nvPicPr>
          <p:cNvPr id="1071" name="Picture 18" descr="A screenshot of a cell phone&#10;&#10;Description generated with high confidence">
            <a:extLst>
              <a:ext uri="{FF2B5EF4-FFF2-40B4-BE49-F238E27FC236}">
                <a16:creationId xmlns:a16="http://schemas.microsoft.com/office/drawing/2014/main" id="{2AB4281D-3743-4FBA-9B8A-B6CDFF72ADD9}"/>
              </a:ext>
            </a:extLst>
          </p:cNvPr>
          <p:cNvPicPr>
            <a:picLocks noChangeAspect="1"/>
          </p:cNvPicPr>
          <p:nvPr/>
        </p:nvPicPr>
        <p:blipFill>
          <a:blip r:embed="rId8"/>
          <a:stretch>
            <a:fillRect/>
          </a:stretch>
        </p:blipFill>
        <p:spPr>
          <a:xfrm>
            <a:off x="7722064" y="171202"/>
            <a:ext cx="3391951" cy="1251606"/>
          </a:xfrm>
          <a:prstGeom prst="rect">
            <a:avLst/>
          </a:prstGeom>
        </p:spPr>
      </p:pic>
      <p:pic>
        <p:nvPicPr>
          <p:cNvPr id="1073" name="Picture 20" descr="A screenshot of a social media post&#10;&#10;Description generated with very high confidence">
            <a:extLst>
              <a:ext uri="{FF2B5EF4-FFF2-40B4-BE49-F238E27FC236}">
                <a16:creationId xmlns:a16="http://schemas.microsoft.com/office/drawing/2014/main" id="{F8CDEDB0-D2CA-4ABF-A6BF-D3A0B26412D6}"/>
              </a:ext>
            </a:extLst>
          </p:cNvPr>
          <p:cNvPicPr>
            <a:picLocks noChangeAspect="1"/>
          </p:cNvPicPr>
          <p:nvPr/>
        </p:nvPicPr>
        <p:blipFill>
          <a:blip r:embed="rId9"/>
          <a:stretch>
            <a:fillRect/>
          </a:stretch>
        </p:blipFill>
        <p:spPr>
          <a:xfrm>
            <a:off x="7858372" y="3226971"/>
            <a:ext cx="2212913" cy="1466507"/>
          </a:xfrm>
          <a:prstGeom prst="rect">
            <a:avLst/>
          </a:prstGeom>
        </p:spPr>
      </p:pic>
      <p:pic>
        <p:nvPicPr>
          <p:cNvPr id="1075" name="Picture 22" descr="A screenshot of a cell phone&#10;&#10;Description generated with high confidence">
            <a:extLst>
              <a:ext uri="{FF2B5EF4-FFF2-40B4-BE49-F238E27FC236}">
                <a16:creationId xmlns:a16="http://schemas.microsoft.com/office/drawing/2014/main" id="{124A219E-16BC-4D98-9495-CB5CA7ED7DA9}"/>
              </a:ext>
            </a:extLst>
          </p:cNvPr>
          <p:cNvPicPr>
            <a:picLocks noChangeAspect="1"/>
          </p:cNvPicPr>
          <p:nvPr/>
        </p:nvPicPr>
        <p:blipFill>
          <a:blip r:embed="rId10"/>
          <a:stretch>
            <a:fillRect/>
          </a:stretch>
        </p:blipFill>
        <p:spPr>
          <a:xfrm>
            <a:off x="7221098" y="5510785"/>
            <a:ext cx="3253932" cy="1127509"/>
          </a:xfrm>
          <a:prstGeom prst="rect">
            <a:avLst/>
          </a:prstGeom>
        </p:spPr>
      </p:pic>
      <p:pic>
        <p:nvPicPr>
          <p:cNvPr id="1077" name="Picture 26" descr="A screenshot of a cell phone&#10;&#10;Description generated with very high confidence">
            <a:extLst>
              <a:ext uri="{FF2B5EF4-FFF2-40B4-BE49-F238E27FC236}">
                <a16:creationId xmlns:a16="http://schemas.microsoft.com/office/drawing/2014/main" id="{52BF4258-91CD-473A-98EB-0EF7DF8001E0}"/>
              </a:ext>
            </a:extLst>
          </p:cNvPr>
          <p:cNvPicPr>
            <a:picLocks noChangeAspect="1"/>
          </p:cNvPicPr>
          <p:nvPr/>
        </p:nvPicPr>
        <p:blipFill rotWithShape="1">
          <a:blip r:embed="rId11"/>
          <a:srcRect r="311" b="16563"/>
          <a:stretch/>
        </p:blipFill>
        <p:spPr>
          <a:xfrm>
            <a:off x="10154172" y="2811547"/>
            <a:ext cx="1919617" cy="1605046"/>
          </a:xfrm>
          <a:prstGeom prst="rect">
            <a:avLst/>
          </a:prstGeom>
        </p:spPr>
      </p:pic>
      <p:pic>
        <p:nvPicPr>
          <p:cNvPr id="1079" name="Picture 28" descr="A screenshot of a cell phone&#10;&#10;Description generated with very high confidence">
            <a:extLst>
              <a:ext uri="{FF2B5EF4-FFF2-40B4-BE49-F238E27FC236}">
                <a16:creationId xmlns:a16="http://schemas.microsoft.com/office/drawing/2014/main" id="{7C568D6E-02BE-4303-BCCE-958D3B046999}"/>
              </a:ext>
            </a:extLst>
          </p:cNvPr>
          <p:cNvPicPr>
            <a:picLocks noChangeAspect="1"/>
          </p:cNvPicPr>
          <p:nvPr/>
        </p:nvPicPr>
        <p:blipFill>
          <a:blip r:embed="rId12"/>
          <a:stretch>
            <a:fillRect/>
          </a:stretch>
        </p:blipFill>
        <p:spPr>
          <a:xfrm>
            <a:off x="8287286" y="1551707"/>
            <a:ext cx="3734762" cy="947209"/>
          </a:xfrm>
          <a:prstGeom prst="rect">
            <a:avLst/>
          </a:prstGeom>
        </p:spPr>
      </p:pic>
      <p:pic>
        <p:nvPicPr>
          <p:cNvPr id="1094" name="Picture 14" descr="A close up of a logo&#10;&#10;Description generated with high confidence">
            <a:extLst>
              <a:ext uri="{FF2B5EF4-FFF2-40B4-BE49-F238E27FC236}">
                <a16:creationId xmlns:a16="http://schemas.microsoft.com/office/drawing/2014/main" id="{E58BFD49-4241-4B39-90C7-B59CDBAB6B89}"/>
              </a:ext>
            </a:extLst>
          </p:cNvPr>
          <p:cNvPicPr>
            <a:picLocks noChangeAspect="1"/>
          </p:cNvPicPr>
          <p:nvPr/>
        </p:nvPicPr>
        <p:blipFill rotWithShape="1">
          <a:blip r:embed="rId13"/>
          <a:srcRect t="23998" b="23998"/>
          <a:stretch/>
        </p:blipFill>
        <p:spPr>
          <a:xfrm>
            <a:off x="8897805" y="2659425"/>
            <a:ext cx="856561" cy="437324"/>
          </a:xfrm>
          <a:prstGeom prst="rect">
            <a:avLst/>
          </a:prstGeom>
        </p:spPr>
      </p:pic>
      <p:pic>
        <p:nvPicPr>
          <p:cNvPr id="1096" name="Picture 16">
            <a:extLst>
              <a:ext uri="{FF2B5EF4-FFF2-40B4-BE49-F238E27FC236}">
                <a16:creationId xmlns:a16="http://schemas.microsoft.com/office/drawing/2014/main" id="{E6B9E157-1B2E-49B0-BED1-ACF1D74996DB}"/>
              </a:ext>
            </a:extLst>
          </p:cNvPr>
          <p:cNvPicPr>
            <a:picLocks noChangeAspect="1"/>
          </p:cNvPicPr>
          <p:nvPr/>
        </p:nvPicPr>
        <p:blipFill rotWithShape="1">
          <a:blip r:embed="rId14"/>
          <a:srcRect t="3818" b="3818"/>
          <a:stretch/>
        </p:blipFill>
        <p:spPr>
          <a:xfrm>
            <a:off x="9608590" y="4892415"/>
            <a:ext cx="1083435" cy="549967"/>
          </a:xfrm>
          <a:prstGeom prst="rect">
            <a:avLst/>
          </a:prstGeom>
        </p:spPr>
      </p:pic>
      <p:pic>
        <p:nvPicPr>
          <p:cNvPr id="1098" name="Picture 12" descr="A close up of a logo&#10;&#10;Description generated with very high confidence">
            <a:extLst>
              <a:ext uri="{FF2B5EF4-FFF2-40B4-BE49-F238E27FC236}">
                <a16:creationId xmlns:a16="http://schemas.microsoft.com/office/drawing/2014/main" id="{4347073E-7C36-47D0-97FF-76503E26DD69}"/>
              </a:ext>
            </a:extLst>
          </p:cNvPr>
          <p:cNvPicPr>
            <a:picLocks noChangeAspect="1"/>
          </p:cNvPicPr>
          <p:nvPr/>
        </p:nvPicPr>
        <p:blipFill rotWithShape="1">
          <a:blip r:embed="rId15"/>
          <a:srcRect t="24082" b="24082"/>
          <a:stretch/>
        </p:blipFill>
        <p:spPr>
          <a:xfrm>
            <a:off x="11200301" y="618592"/>
            <a:ext cx="938973" cy="463827"/>
          </a:xfrm>
          <a:prstGeom prst="rect">
            <a:avLst/>
          </a:prstGeom>
        </p:spPr>
      </p:pic>
    </p:spTree>
    <p:extLst>
      <p:ext uri="{BB962C8B-B14F-4D97-AF65-F5344CB8AC3E}">
        <p14:creationId xmlns:p14="http://schemas.microsoft.com/office/powerpoint/2010/main" val="992207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AC12020-1ABE-4840-BEBD-8BE8C1995776}"/>
              </a:ext>
            </a:extLst>
          </p:cNvPr>
          <p:cNvGraphicFramePr/>
          <p:nvPr>
            <p:extLst>
              <p:ext uri="{D42A27DB-BD31-4B8C-83A1-F6EECF244321}">
                <p14:modId xmlns:p14="http://schemas.microsoft.com/office/powerpoint/2010/main" val="2611834923"/>
              </p:ext>
            </p:extLst>
          </p:nvPr>
        </p:nvGraphicFramePr>
        <p:xfrm>
          <a:off x="208360" y="1100137"/>
          <a:ext cx="6988967" cy="5634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 name="Title 1">
            <a:extLst>
              <a:ext uri="{FF2B5EF4-FFF2-40B4-BE49-F238E27FC236}">
                <a16:creationId xmlns:a16="http://schemas.microsoft.com/office/drawing/2014/main" id="{F1094BC8-F329-4992-B461-1FCEC336AA54}"/>
              </a:ext>
            </a:extLst>
          </p:cNvPr>
          <p:cNvSpPr>
            <a:spLocks noGrp="1"/>
          </p:cNvSpPr>
          <p:nvPr>
            <p:ph type="title"/>
          </p:nvPr>
        </p:nvSpPr>
        <p:spPr>
          <a:xfrm>
            <a:off x="125113" y="83433"/>
            <a:ext cx="8825659" cy="1016794"/>
          </a:xfrm>
        </p:spPr>
        <p:txBody>
          <a:bodyPr/>
          <a:lstStyle/>
          <a:p>
            <a:r>
              <a:rPr lang="en-US"/>
              <a:t>Data Storage</a:t>
            </a:r>
          </a:p>
        </p:txBody>
      </p:sp>
      <p:pic>
        <p:nvPicPr>
          <p:cNvPr id="110" name="Picture 17" descr="A screenshot of a cell phone&#10;&#10;Description generated with very high confidence">
            <a:extLst>
              <a:ext uri="{FF2B5EF4-FFF2-40B4-BE49-F238E27FC236}">
                <a16:creationId xmlns:a16="http://schemas.microsoft.com/office/drawing/2014/main" id="{24BEB034-E03B-403E-B28F-11328264EDDB}"/>
              </a:ext>
            </a:extLst>
          </p:cNvPr>
          <p:cNvPicPr>
            <a:picLocks noChangeAspect="1"/>
          </p:cNvPicPr>
          <p:nvPr/>
        </p:nvPicPr>
        <p:blipFill>
          <a:blip r:embed="rId7"/>
          <a:stretch>
            <a:fillRect/>
          </a:stretch>
        </p:blipFill>
        <p:spPr>
          <a:xfrm>
            <a:off x="7321763" y="850486"/>
            <a:ext cx="4790323" cy="1592655"/>
          </a:xfrm>
          <a:prstGeom prst="rect">
            <a:avLst/>
          </a:prstGeom>
        </p:spPr>
      </p:pic>
      <p:pic>
        <p:nvPicPr>
          <p:cNvPr id="112" name="Picture 13" descr="A screenshot of a social media post&#10;&#10;Description generated with very high confidence">
            <a:extLst>
              <a:ext uri="{FF2B5EF4-FFF2-40B4-BE49-F238E27FC236}">
                <a16:creationId xmlns:a16="http://schemas.microsoft.com/office/drawing/2014/main" id="{079F5111-A88F-49C1-80EC-5B0F2332B903}"/>
              </a:ext>
            </a:extLst>
          </p:cNvPr>
          <p:cNvPicPr>
            <a:picLocks noChangeAspect="1"/>
          </p:cNvPicPr>
          <p:nvPr/>
        </p:nvPicPr>
        <p:blipFill>
          <a:blip r:embed="rId8"/>
          <a:stretch>
            <a:fillRect/>
          </a:stretch>
        </p:blipFill>
        <p:spPr>
          <a:xfrm>
            <a:off x="7339412" y="2785236"/>
            <a:ext cx="4766955" cy="1723792"/>
          </a:xfrm>
          <a:prstGeom prst="rect">
            <a:avLst/>
          </a:prstGeom>
        </p:spPr>
      </p:pic>
      <p:pic>
        <p:nvPicPr>
          <p:cNvPr id="114" name="Picture 15" descr="A screenshot of a cell phone&#10;&#10;Description generated with very high confidence">
            <a:extLst>
              <a:ext uri="{FF2B5EF4-FFF2-40B4-BE49-F238E27FC236}">
                <a16:creationId xmlns:a16="http://schemas.microsoft.com/office/drawing/2014/main" id="{0E31DF22-6D77-4996-BE86-39B38B0AC759}"/>
              </a:ext>
            </a:extLst>
          </p:cNvPr>
          <p:cNvPicPr>
            <a:picLocks noChangeAspect="1"/>
          </p:cNvPicPr>
          <p:nvPr/>
        </p:nvPicPr>
        <p:blipFill>
          <a:blip r:embed="rId9"/>
          <a:stretch>
            <a:fillRect/>
          </a:stretch>
        </p:blipFill>
        <p:spPr>
          <a:xfrm>
            <a:off x="8370707" y="4690400"/>
            <a:ext cx="2711818" cy="2119218"/>
          </a:xfrm>
          <a:prstGeom prst="rect">
            <a:avLst/>
          </a:prstGeom>
        </p:spPr>
      </p:pic>
    </p:spTree>
    <p:extLst>
      <p:ext uri="{BB962C8B-B14F-4D97-AF65-F5344CB8AC3E}">
        <p14:creationId xmlns:p14="http://schemas.microsoft.com/office/powerpoint/2010/main" val="97731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C1AE-E00F-4973-A813-A97040A4B1D3}"/>
              </a:ext>
            </a:extLst>
          </p:cNvPr>
          <p:cNvSpPr>
            <a:spLocks noGrp="1"/>
          </p:cNvSpPr>
          <p:nvPr>
            <p:ph type="title"/>
          </p:nvPr>
        </p:nvSpPr>
        <p:spPr/>
        <p:txBody>
          <a:bodyPr/>
          <a:lstStyle/>
          <a:p>
            <a:r>
              <a:rPr lang="en-US"/>
              <a:t>Executive Summary</a:t>
            </a:r>
          </a:p>
        </p:txBody>
      </p:sp>
      <p:sp>
        <p:nvSpPr>
          <p:cNvPr id="3" name="Content Placeholder 2">
            <a:extLst>
              <a:ext uri="{FF2B5EF4-FFF2-40B4-BE49-F238E27FC236}">
                <a16:creationId xmlns:a16="http://schemas.microsoft.com/office/drawing/2014/main" id="{DCD179B0-BF88-4162-97F0-1A2EB25FD955}"/>
              </a:ext>
            </a:extLst>
          </p:cNvPr>
          <p:cNvSpPr>
            <a:spLocks noGrp="1"/>
          </p:cNvSpPr>
          <p:nvPr>
            <p:ph idx="1"/>
          </p:nvPr>
        </p:nvSpPr>
        <p:spPr>
          <a:xfrm>
            <a:off x="447021" y="1338301"/>
            <a:ext cx="5929330" cy="5473177"/>
          </a:xfrm>
        </p:spPr>
        <p:txBody>
          <a:bodyPr vert="horz" lIns="91440" tIns="45720" rIns="91440" bIns="45720" rtlCol="0" anchor="t">
            <a:normAutofit/>
          </a:bodyPr>
          <a:lstStyle/>
          <a:p>
            <a:pPr marL="0" indent="0">
              <a:buNone/>
            </a:pPr>
            <a:endParaRPr lang="en-US"/>
          </a:p>
          <a:p>
            <a:r>
              <a:rPr lang="en-US"/>
              <a:t>Background: </a:t>
            </a:r>
            <a:endParaRPr lang="en-US">
              <a:ea typeface="+mj-lt"/>
              <a:cs typeface="+mj-lt"/>
            </a:endParaRPr>
          </a:p>
          <a:p>
            <a:pPr lvl="1"/>
            <a:r>
              <a:rPr lang="en-US"/>
              <a:t>The cryptocurrency market is very nascent and volatile. This makes the asset class very risky but also potentially lucrative. </a:t>
            </a:r>
            <a:endParaRPr lang="en-US">
              <a:ea typeface="+mj-lt"/>
              <a:cs typeface="+mj-lt"/>
            </a:endParaRPr>
          </a:p>
          <a:p>
            <a:pPr lvl="1"/>
            <a:r>
              <a:rPr lang="en-US"/>
              <a:t>Understanding the impact of social media on price direction can provide a cryptocurrency trader a better trading strategy.</a:t>
            </a:r>
          </a:p>
          <a:p>
            <a:pPr marL="57150" indent="0">
              <a:buNone/>
            </a:pPr>
            <a:endParaRPr lang="en-US" b="1">
              <a:ea typeface="+mj-lt"/>
              <a:cs typeface="+mj-lt"/>
            </a:endParaRPr>
          </a:p>
          <a:p>
            <a:pPr marL="57150" indent="0">
              <a:buNone/>
            </a:pPr>
            <a:r>
              <a:rPr lang="en-US" b="1">
                <a:ea typeface="+mj-lt"/>
                <a:cs typeface="+mj-lt"/>
              </a:rPr>
              <a:t>Objective: To collect market information and social media engagement data for the major cryptocurrencies and tokens to create a platform for short-term trading strategy.</a:t>
            </a:r>
            <a:endParaRPr lang="en-US"/>
          </a:p>
          <a:p>
            <a:pPr marL="0" indent="0">
              <a:buNone/>
            </a:pPr>
            <a:endParaRPr lang="en-US"/>
          </a:p>
          <a:p>
            <a:pPr marL="0" indent="0">
              <a:buNone/>
            </a:pPr>
            <a:endParaRPr lang="en-US"/>
          </a:p>
          <a:p>
            <a:endParaRPr lang="en-US"/>
          </a:p>
          <a:p>
            <a:endParaRPr lang="en-US"/>
          </a:p>
          <a:p>
            <a:endParaRPr lang="en-US"/>
          </a:p>
          <a:p>
            <a:endParaRPr lang="en-US"/>
          </a:p>
          <a:p>
            <a:endParaRPr lang="en-US"/>
          </a:p>
        </p:txBody>
      </p:sp>
      <p:pic>
        <p:nvPicPr>
          <p:cNvPr id="6" name="Picture 5">
            <a:extLst>
              <a:ext uri="{FF2B5EF4-FFF2-40B4-BE49-F238E27FC236}">
                <a16:creationId xmlns:a16="http://schemas.microsoft.com/office/drawing/2014/main" id="{A99DAC89-62AF-4E05-96AD-22213BFE1E61}"/>
              </a:ext>
            </a:extLst>
          </p:cNvPr>
          <p:cNvPicPr>
            <a:picLocks noChangeAspect="1"/>
          </p:cNvPicPr>
          <p:nvPr/>
        </p:nvPicPr>
        <p:blipFill>
          <a:blip r:embed="rId3"/>
          <a:stretch>
            <a:fillRect/>
          </a:stretch>
        </p:blipFill>
        <p:spPr>
          <a:xfrm>
            <a:off x="6510097" y="2276923"/>
            <a:ext cx="5352471" cy="3412517"/>
          </a:xfrm>
          <a:prstGeom prst="rect">
            <a:avLst/>
          </a:prstGeom>
        </p:spPr>
      </p:pic>
      <p:pic>
        <p:nvPicPr>
          <p:cNvPr id="4" name="Picture 4" descr="A close up of a sign&#10;&#10;Description generated with high confidence">
            <a:extLst>
              <a:ext uri="{FF2B5EF4-FFF2-40B4-BE49-F238E27FC236}">
                <a16:creationId xmlns:a16="http://schemas.microsoft.com/office/drawing/2014/main" id="{E032D5F0-1AB1-4201-A549-D981E4BF1D0B}"/>
              </a:ext>
            </a:extLst>
          </p:cNvPr>
          <p:cNvPicPr>
            <a:picLocks noChangeAspect="1"/>
          </p:cNvPicPr>
          <p:nvPr/>
        </p:nvPicPr>
        <p:blipFill>
          <a:blip r:embed="rId4"/>
          <a:stretch>
            <a:fillRect/>
          </a:stretch>
        </p:blipFill>
        <p:spPr>
          <a:xfrm>
            <a:off x="8612010" y="3461454"/>
            <a:ext cx="1049868" cy="1049868"/>
          </a:xfrm>
          <a:prstGeom prst="rect">
            <a:avLst/>
          </a:prstGeom>
        </p:spPr>
      </p:pic>
    </p:spTree>
    <p:extLst>
      <p:ext uri="{BB962C8B-B14F-4D97-AF65-F5344CB8AC3E}">
        <p14:creationId xmlns:p14="http://schemas.microsoft.com/office/powerpoint/2010/main" val="419639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C1AE-E00F-4973-A813-A97040A4B1D3}"/>
              </a:ext>
            </a:extLst>
          </p:cNvPr>
          <p:cNvSpPr>
            <a:spLocks noGrp="1"/>
          </p:cNvSpPr>
          <p:nvPr>
            <p:ph type="title"/>
          </p:nvPr>
        </p:nvSpPr>
        <p:spPr/>
        <p:txBody>
          <a:bodyPr/>
          <a:lstStyle/>
          <a:p>
            <a:r>
              <a:rPr lang="en-US"/>
              <a:t>Executive Summary</a:t>
            </a:r>
          </a:p>
        </p:txBody>
      </p:sp>
      <p:graphicFrame>
        <p:nvGraphicFramePr>
          <p:cNvPr id="494" name="Diagram 494">
            <a:extLst>
              <a:ext uri="{FF2B5EF4-FFF2-40B4-BE49-F238E27FC236}">
                <a16:creationId xmlns:a16="http://schemas.microsoft.com/office/drawing/2014/main" id="{6104A355-68D9-4880-B85A-0C63210393EA}"/>
              </a:ext>
            </a:extLst>
          </p:cNvPr>
          <p:cNvGraphicFramePr/>
          <p:nvPr>
            <p:extLst>
              <p:ext uri="{D42A27DB-BD31-4B8C-83A1-F6EECF244321}">
                <p14:modId xmlns:p14="http://schemas.microsoft.com/office/powerpoint/2010/main" val="4085601514"/>
              </p:ext>
            </p:extLst>
          </p:nvPr>
        </p:nvGraphicFramePr>
        <p:xfrm>
          <a:off x="212513" y="552450"/>
          <a:ext cx="11925300" cy="678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1398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C1AE-E00F-4973-A813-A97040A4B1D3}"/>
              </a:ext>
            </a:extLst>
          </p:cNvPr>
          <p:cNvSpPr>
            <a:spLocks noGrp="1"/>
          </p:cNvSpPr>
          <p:nvPr>
            <p:ph type="title"/>
          </p:nvPr>
        </p:nvSpPr>
        <p:spPr/>
        <p:txBody>
          <a:bodyPr/>
          <a:lstStyle/>
          <a:p>
            <a:r>
              <a:rPr lang="en-US"/>
              <a:t>Executive Summary</a:t>
            </a:r>
          </a:p>
        </p:txBody>
      </p:sp>
      <p:graphicFrame>
        <p:nvGraphicFramePr>
          <p:cNvPr id="494" name="Diagram 494">
            <a:extLst>
              <a:ext uri="{FF2B5EF4-FFF2-40B4-BE49-F238E27FC236}">
                <a16:creationId xmlns:a16="http://schemas.microsoft.com/office/drawing/2014/main" id="{6104A355-68D9-4880-B85A-0C63210393EA}"/>
              </a:ext>
            </a:extLst>
          </p:cNvPr>
          <p:cNvGraphicFramePr/>
          <p:nvPr>
            <p:extLst>
              <p:ext uri="{D42A27DB-BD31-4B8C-83A1-F6EECF244321}">
                <p14:modId xmlns:p14="http://schemas.microsoft.com/office/powerpoint/2010/main" val="1281258309"/>
              </p:ext>
            </p:extLst>
          </p:nvPr>
        </p:nvGraphicFramePr>
        <p:xfrm>
          <a:off x="212513" y="1227484"/>
          <a:ext cx="11925300" cy="4885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2663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7A90-AB73-4882-AF14-D4239E7D5506}"/>
              </a:ext>
            </a:extLst>
          </p:cNvPr>
          <p:cNvSpPr>
            <a:spLocks noGrp="1"/>
          </p:cNvSpPr>
          <p:nvPr>
            <p:ph type="title"/>
          </p:nvPr>
        </p:nvSpPr>
        <p:spPr/>
        <p:txBody>
          <a:bodyPr/>
          <a:lstStyle/>
          <a:p>
            <a:r>
              <a:rPr lang="en-US"/>
              <a:t>Business Use Case</a:t>
            </a:r>
          </a:p>
        </p:txBody>
      </p:sp>
      <p:sp>
        <p:nvSpPr>
          <p:cNvPr id="3" name="Content Placeholder 2">
            <a:extLst>
              <a:ext uri="{FF2B5EF4-FFF2-40B4-BE49-F238E27FC236}">
                <a16:creationId xmlns:a16="http://schemas.microsoft.com/office/drawing/2014/main" id="{0947C525-95F1-4583-8C98-D3CF850403D7}"/>
              </a:ext>
            </a:extLst>
          </p:cNvPr>
          <p:cNvSpPr>
            <a:spLocks noGrp="1"/>
          </p:cNvSpPr>
          <p:nvPr>
            <p:ph idx="1"/>
          </p:nvPr>
        </p:nvSpPr>
        <p:spPr>
          <a:xfrm>
            <a:off x="643984" y="1464959"/>
            <a:ext cx="6362368" cy="4619550"/>
          </a:xfrm>
        </p:spPr>
        <p:txBody>
          <a:bodyPr vert="horz" lIns="91440" tIns="45720" rIns="91440" bIns="45720" rtlCol="0" anchor="t">
            <a:normAutofit lnSpcReduction="10000"/>
          </a:bodyPr>
          <a:lstStyle/>
          <a:p>
            <a:pPr marL="0" indent="0">
              <a:buNone/>
            </a:pPr>
            <a:r>
              <a:rPr lang="en-US">
                <a:ea typeface="+mj-lt"/>
                <a:cs typeface="+mj-lt"/>
              </a:rPr>
              <a:t>Goal: Create a price prediction database based on metrics from multiple online resources and incorporate it into larger system that automatically and intelligently manages a cryptocurrency portfolio.</a:t>
            </a:r>
          </a:p>
          <a:p>
            <a:pPr marL="0" indent="0">
              <a:buNone/>
            </a:pPr>
            <a:r>
              <a:rPr lang="en-US"/>
              <a:t>Users:</a:t>
            </a:r>
          </a:p>
          <a:p>
            <a:pPr lvl="1"/>
            <a:r>
              <a:rPr lang="en-US">
                <a:ea typeface="+mj-lt"/>
                <a:cs typeface="+mj-lt"/>
              </a:rPr>
              <a:t>Day-traders can use our database to build complex trading models based on social media sentiment and volume</a:t>
            </a:r>
          </a:p>
          <a:p>
            <a:pPr lvl="1">
              <a:buClr>
                <a:srgbClr val="8AD0D6"/>
              </a:buClr>
            </a:pPr>
            <a:r>
              <a:rPr lang="en-US">
                <a:ea typeface="+mj-lt"/>
                <a:cs typeface="+mj-lt"/>
              </a:rPr>
              <a:t>Long-term investors can find established/safer assets to diversify their portfolio</a:t>
            </a:r>
          </a:p>
          <a:p>
            <a:pPr lvl="1">
              <a:buClr>
                <a:srgbClr val="8AD0D6"/>
              </a:buClr>
            </a:pPr>
            <a:r>
              <a:rPr lang="en-US">
                <a:ea typeface="+mj-lt"/>
                <a:cs typeface="+mj-lt"/>
              </a:rPr>
              <a:t>Industry experts can use the dataset to analyze the publics knowledge and interest in their specific cryptocurrency/blockchain technology</a:t>
            </a:r>
            <a:endParaRPr lang="en-US"/>
          </a:p>
          <a:p>
            <a:endParaRPr lang="en-US"/>
          </a:p>
        </p:txBody>
      </p:sp>
      <p:pic>
        <p:nvPicPr>
          <p:cNvPr id="4" name="Picture 4" descr="A hand holding a cellphone&#10;&#10;Description generated with very high confidence">
            <a:extLst>
              <a:ext uri="{FF2B5EF4-FFF2-40B4-BE49-F238E27FC236}">
                <a16:creationId xmlns:a16="http://schemas.microsoft.com/office/drawing/2014/main" id="{2582E061-4AB1-44DC-8B13-1EAA68B4F44D}"/>
              </a:ext>
            </a:extLst>
          </p:cNvPr>
          <p:cNvPicPr>
            <a:picLocks noChangeAspect="1"/>
          </p:cNvPicPr>
          <p:nvPr/>
        </p:nvPicPr>
        <p:blipFill>
          <a:blip r:embed="rId3"/>
          <a:stretch>
            <a:fillRect/>
          </a:stretch>
        </p:blipFill>
        <p:spPr>
          <a:xfrm>
            <a:off x="7003774" y="1898302"/>
            <a:ext cx="4936434" cy="3313186"/>
          </a:xfrm>
          <a:prstGeom prst="rect">
            <a:avLst/>
          </a:prstGeom>
        </p:spPr>
      </p:pic>
    </p:spTree>
    <p:extLst>
      <p:ext uri="{BB962C8B-B14F-4D97-AF65-F5344CB8AC3E}">
        <p14:creationId xmlns:p14="http://schemas.microsoft.com/office/powerpoint/2010/main" val="82561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6" descr="A close up of a sign&#10;&#10;Description generated with high confidence">
            <a:extLst>
              <a:ext uri="{FF2B5EF4-FFF2-40B4-BE49-F238E27FC236}">
                <a16:creationId xmlns:a16="http://schemas.microsoft.com/office/drawing/2014/main" id="{2DC7C2CD-6DF2-4D01-AE2F-5AD2447001A4}"/>
              </a:ext>
            </a:extLst>
          </p:cNvPr>
          <p:cNvPicPr>
            <a:picLocks noChangeAspect="1"/>
          </p:cNvPicPr>
          <p:nvPr/>
        </p:nvPicPr>
        <p:blipFill>
          <a:blip r:embed="rId3"/>
          <a:stretch>
            <a:fillRect/>
          </a:stretch>
        </p:blipFill>
        <p:spPr>
          <a:xfrm>
            <a:off x="3608203" y="3948259"/>
            <a:ext cx="1430731" cy="1251266"/>
          </a:xfrm>
          <a:prstGeom prst="rect">
            <a:avLst/>
          </a:prstGeom>
        </p:spPr>
      </p:pic>
      <p:cxnSp>
        <p:nvCxnSpPr>
          <p:cNvPr id="38" name="Straight Arrow Connector 37">
            <a:extLst>
              <a:ext uri="{FF2B5EF4-FFF2-40B4-BE49-F238E27FC236}">
                <a16:creationId xmlns:a16="http://schemas.microsoft.com/office/drawing/2014/main" id="{6BF1CF58-DEBE-43D7-B3F7-183C802112FF}"/>
              </a:ext>
            </a:extLst>
          </p:cNvPr>
          <p:cNvCxnSpPr>
            <a:cxnSpLocks/>
            <a:endCxn id="36" idx="1"/>
          </p:cNvCxnSpPr>
          <p:nvPr/>
        </p:nvCxnSpPr>
        <p:spPr>
          <a:xfrm>
            <a:off x="1861313" y="2941775"/>
            <a:ext cx="1746890" cy="16321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284EA3-E588-428F-84FC-516CA1876629}"/>
              </a:ext>
            </a:extLst>
          </p:cNvPr>
          <p:cNvCxnSpPr>
            <a:cxnSpLocks/>
            <a:endCxn id="36" idx="1"/>
          </p:cNvCxnSpPr>
          <p:nvPr/>
        </p:nvCxnSpPr>
        <p:spPr>
          <a:xfrm>
            <a:off x="1824725" y="4245753"/>
            <a:ext cx="1783478" cy="3281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F03AE51-823A-4628-A8D6-E5B10F9C4FE8}"/>
              </a:ext>
            </a:extLst>
          </p:cNvPr>
          <p:cNvCxnSpPr>
            <a:cxnSpLocks/>
            <a:stCxn id="3" idx="3"/>
            <a:endCxn id="36" idx="1"/>
          </p:cNvCxnSpPr>
          <p:nvPr/>
        </p:nvCxnSpPr>
        <p:spPr>
          <a:xfrm flipV="1">
            <a:off x="2146707" y="4573892"/>
            <a:ext cx="1461496" cy="17186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A7E097B-9B80-4B61-B2E5-D894ED0FB1B5}"/>
              </a:ext>
            </a:extLst>
          </p:cNvPr>
          <p:cNvCxnSpPr>
            <a:cxnSpLocks/>
            <a:stCxn id="114" idx="3"/>
            <a:endCxn id="36" idx="1"/>
          </p:cNvCxnSpPr>
          <p:nvPr/>
        </p:nvCxnSpPr>
        <p:spPr>
          <a:xfrm flipV="1">
            <a:off x="2167362" y="4573892"/>
            <a:ext cx="1440841" cy="7110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Picture 130">
            <a:extLst>
              <a:ext uri="{FF2B5EF4-FFF2-40B4-BE49-F238E27FC236}">
                <a16:creationId xmlns:a16="http://schemas.microsoft.com/office/drawing/2014/main" id="{4E8EAFDF-B301-2D4D-9B99-657F47ABF836}"/>
              </a:ext>
            </a:extLst>
          </p:cNvPr>
          <p:cNvPicPr>
            <a:picLocks noChangeAspect="1"/>
          </p:cNvPicPr>
          <p:nvPr/>
        </p:nvPicPr>
        <p:blipFill>
          <a:blip r:embed="rId4"/>
          <a:stretch>
            <a:fillRect/>
          </a:stretch>
        </p:blipFill>
        <p:spPr>
          <a:xfrm>
            <a:off x="4128049" y="3829793"/>
            <a:ext cx="379144" cy="363563"/>
          </a:xfrm>
          <a:prstGeom prst="rect">
            <a:avLst/>
          </a:prstGeom>
        </p:spPr>
      </p:pic>
      <p:sp>
        <p:nvSpPr>
          <p:cNvPr id="2" name="Title 1">
            <a:extLst>
              <a:ext uri="{FF2B5EF4-FFF2-40B4-BE49-F238E27FC236}">
                <a16:creationId xmlns:a16="http://schemas.microsoft.com/office/drawing/2014/main" id="{B6185ADD-8310-45AB-A8D9-2B78E7EAA350}"/>
              </a:ext>
            </a:extLst>
          </p:cNvPr>
          <p:cNvSpPr>
            <a:spLocks noGrp="1"/>
          </p:cNvSpPr>
          <p:nvPr>
            <p:ph type="title"/>
          </p:nvPr>
        </p:nvSpPr>
        <p:spPr/>
        <p:txBody>
          <a:bodyPr/>
          <a:lstStyle/>
          <a:p>
            <a:r>
              <a:rPr lang="en-US"/>
              <a:t>Data &amp; Tools</a:t>
            </a:r>
          </a:p>
        </p:txBody>
      </p:sp>
      <p:graphicFrame>
        <p:nvGraphicFramePr>
          <p:cNvPr id="4" name="Diagram 4">
            <a:extLst>
              <a:ext uri="{FF2B5EF4-FFF2-40B4-BE49-F238E27FC236}">
                <a16:creationId xmlns:a16="http://schemas.microsoft.com/office/drawing/2014/main" id="{B3F44861-8359-48DC-BCA8-D9AF909F44E0}"/>
              </a:ext>
            </a:extLst>
          </p:cNvPr>
          <p:cNvGraphicFramePr>
            <a:graphicFrameLocks noGrp="1"/>
          </p:cNvGraphicFramePr>
          <p:nvPr>
            <p:ph idx="1"/>
            <p:extLst>
              <p:ext uri="{D42A27DB-BD31-4B8C-83A1-F6EECF244321}">
                <p14:modId xmlns:p14="http://schemas.microsoft.com/office/powerpoint/2010/main" val="4127286760"/>
              </p:ext>
            </p:extLst>
          </p:nvPr>
        </p:nvGraphicFramePr>
        <p:xfrm>
          <a:off x="443294" y="-342725"/>
          <a:ext cx="11443906" cy="41957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4" name="Picture 114">
            <a:extLst>
              <a:ext uri="{FF2B5EF4-FFF2-40B4-BE49-F238E27FC236}">
                <a16:creationId xmlns:a16="http://schemas.microsoft.com/office/drawing/2014/main" id="{0EF9B9DA-A1D9-4FBB-A5CC-AC8512E7B873}"/>
              </a:ext>
            </a:extLst>
          </p:cNvPr>
          <p:cNvPicPr>
            <a:picLocks noChangeAspect="1"/>
          </p:cNvPicPr>
          <p:nvPr/>
        </p:nvPicPr>
        <p:blipFill>
          <a:blip r:embed="rId10"/>
          <a:stretch>
            <a:fillRect/>
          </a:stretch>
        </p:blipFill>
        <p:spPr>
          <a:xfrm>
            <a:off x="810276" y="4901337"/>
            <a:ext cx="1357086" cy="767162"/>
          </a:xfrm>
          <a:prstGeom prst="rect">
            <a:avLst/>
          </a:prstGeom>
        </p:spPr>
      </p:pic>
      <p:pic>
        <p:nvPicPr>
          <p:cNvPr id="122" name="Picture 122" descr="A close up of a logo&#10;&#10;Description generated with very high confidence">
            <a:extLst>
              <a:ext uri="{FF2B5EF4-FFF2-40B4-BE49-F238E27FC236}">
                <a16:creationId xmlns:a16="http://schemas.microsoft.com/office/drawing/2014/main" id="{DE0092DD-9A33-4A87-B760-2F362CE7FABD}"/>
              </a:ext>
            </a:extLst>
          </p:cNvPr>
          <p:cNvPicPr>
            <a:picLocks noChangeAspect="1"/>
          </p:cNvPicPr>
          <p:nvPr/>
        </p:nvPicPr>
        <p:blipFill>
          <a:blip r:embed="rId11"/>
          <a:stretch>
            <a:fillRect/>
          </a:stretch>
        </p:blipFill>
        <p:spPr>
          <a:xfrm>
            <a:off x="853819" y="3546832"/>
            <a:ext cx="1277258" cy="1277258"/>
          </a:xfrm>
          <a:prstGeom prst="rect">
            <a:avLst/>
          </a:prstGeom>
        </p:spPr>
      </p:pic>
      <p:pic>
        <p:nvPicPr>
          <p:cNvPr id="124" name="Picture 124">
            <a:extLst>
              <a:ext uri="{FF2B5EF4-FFF2-40B4-BE49-F238E27FC236}">
                <a16:creationId xmlns:a16="http://schemas.microsoft.com/office/drawing/2014/main" id="{F09A8C0E-B48D-41D9-9713-841155F6CF1A}"/>
              </a:ext>
            </a:extLst>
          </p:cNvPr>
          <p:cNvPicPr>
            <a:picLocks noChangeAspect="1"/>
          </p:cNvPicPr>
          <p:nvPr/>
        </p:nvPicPr>
        <p:blipFill>
          <a:blip r:embed="rId12"/>
          <a:stretch>
            <a:fillRect/>
          </a:stretch>
        </p:blipFill>
        <p:spPr>
          <a:xfrm>
            <a:off x="1006218" y="2545346"/>
            <a:ext cx="972458" cy="972458"/>
          </a:xfrm>
          <a:prstGeom prst="rect">
            <a:avLst/>
          </a:prstGeom>
        </p:spPr>
      </p:pic>
      <p:pic>
        <p:nvPicPr>
          <p:cNvPr id="126" name="Picture 126" descr="A picture containing object, clock&#10;&#10;Description generated with very high confidence">
            <a:extLst>
              <a:ext uri="{FF2B5EF4-FFF2-40B4-BE49-F238E27FC236}">
                <a16:creationId xmlns:a16="http://schemas.microsoft.com/office/drawing/2014/main" id="{9CE9984C-49C3-43E1-AC85-DFE5DE496BEF}"/>
              </a:ext>
            </a:extLst>
          </p:cNvPr>
          <p:cNvPicPr>
            <a:picLocks noChangeAspect="1"/>
          </p:cNvPicPr>
          <p:nvPr/>
        </p:nvPicPr>
        <p:blipFill>
          <a:blip r:embed="rId13"/>
          <a:stretch>
            <a:fillRect/>
          </a:stretch>
        </p:blipFill>
        <p:spPr>
          <a:xfrm>
            <a:off x="8487766" y="2469747"/>
            <a:ext cx="2743200" cy="1887921"/>
          </a:xfrm>
          <a:prstGeom prst="rect">
            <a:avLst/>
          </a:prstGeom>
        </p:spPr>
      </p:pic>
      <p:pic>
        <p:nvPicPr>
          <p:cNvPr id="128" name="Picture 128">
            <a:extLst>
              <a:ext uri="{FF2B5EF4-FFF2-40B4-BE49-F238E27FC236}">
                <a16:creationId xmlns:a16="http://schemas.microsoft.com/office/drawing/2014/main" id="{9CB55E9B-9E30-48EC-9F33-5FA2FC82A7AC}"/>
              </a:ext>
            </a:extLst>
          </p:cNvPr>
          <p:cNvPicPr>
            <a:picLocks noChangeAspect="1"/>
          </p:cNvPicPr>
          <p:nvPr/>
        </p:nvPicPr>
        <p:blipFill>
          <a:blip r:embed="rId14"/>
          <a:stretch>
            <a:fillRect/>
          </a:stretch>
        </p:blipFill>
        <p:spPr>
          <a:xfrm>
            <a:off x="6286630" y="5322984"/>
            <a:ext cx="1335315" cy="689320"/>
          </a:xfrm>
          <a:prstGeom prst="rect">
            <a:avLst/>
          </a:prstGeom>
        </p:spPr>
      </p:pic>
      <p:pic>
        <p:nvPicPr>
          <p:cNvPr id="32" name="Picture 32" descr="A picture containing vector graphics&#10;&#10;Description generated with high confidence">
            <a:extLst>
              <a:ext uri="{FF2B5EF4-FFF2-40B4-BE49-F238E27FC236}">
                <a16:creationId xmlns:a16="http://schemas.microsoft.com/office/drawing/2014/main" id="{17226D4E-6588-407D-A9FB-19DC5D0B51E6}"/>
              </a:ext>
            </a:extLst>
          </p:cNvPr>
          <p:cNvPicPr>
            <a:picLocks noChangeAspect="1"/>
          </p:cNvPicPr>
          <p:nvPr/>
        </p:nvPicPr>
        <p:blipFill>
          <a:blip r:embed="rId15"/>
          <a:stretch>
            <a:fillRect/>
          </a:stretch>
        </p:blipFill>
        <p:spPr>
          <a:xfrm>
            <a:off x="6410752" y="3800211"/>
            <a:ext cx="1145024" cy="1151767"/>
          </a:xfrm>
          <a:prstGeom prst="rect">
            <a:avLst/>
          </a:prstGeom>
        </p:spPr>
      </p:pic>
      <p:pic>
        <p:nvPicPr>
          <p:cNvPr id="34" name="Picture 34" descr="A close up of a sign&#10;&#10;Description generated with very high confidence">
            <a:extLst>
              <a:ext uri="{FF2B5EF4-FFF2-40B4-BE49-F238E27FC236}">
                <a16:creationId xmlns:a16="http://schemas.microsoft.com/office/drawing/2014/main" id="{498887D2-0D7B-4E59-BE20-577A755F0C37}"/>
              </a:ext>
            </a:extLst>
          </p:cNvPr>
          <p:cNvPicPr>
            <a:picLocks noChangeAspect="1"/>
          </p:cNvPicPr>
          <p:nvPr/>
        </p:nvPicPr>
        <p:blipFill>
          <a:blip r:embed="rId16"/>
          <a:stretch>
            <a:fillRect/>
          </a:stretch>
        </p:blipFill>
        <p:spPr>
          <a:xfrm>
            <a:off x="6408054" y="2394892"/>
            <a:ext cx="1089729" cy="1103216"/>
          </a:xfrm>
          <a:prstGeom prst="rect">
            <a:avLst/>
          </a:prstGeom>
        </p:spPr>
      </p:pic>
      <p:cxnSp>
        <p:nvCxnSpPr>
          <p:cNvPr id="54" name="Straight Arrow Connector 53">
            <a:extLst>
              <a:ext uri="{FF2B5EF4-FFF2-40B4-BE49-F238E27FC236}">
                <a16:creationId xmlns:a16="http://schemas.microsoft.com/office/drawing/2014/main" id="{232E79A6-7F7C-4337-A848-1C212B3B751A}"/>
              </a:ext>
            </a:extLst>
          </p:cNvPr>
          <p:cNvCxnSpPr>
            <a:cxnSpLocks/>
            <a:stCxn id="35" idx="3"/>
          </p:cNvCxnSpPr>
          <p:nvPr/>
        </p:nvCxnSpPr>
        <p:spPr>
          <a:xfrm flipV="1">
            <a:off x="5085329" y="3248603"/>
            <a:ext cx="1454896" cy="12937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8071FB4-6BE7-41A0-B6AF-1D8E75CD0477}"/>
              </a:ext>
            </a:extLst>
          </p:cNvPr>
          <p:cNvCxnSpPr>
            <a:cxnSpLocks/>
          </p:cNvCxnSpPr>
          <p:nvPr/>
        </p:nvCxnSpPr>
        <p:spPr>
          <a:xfrm>
            <a:off x="6913805" y="3487316"/>
            <a:ext cx="10790" cy="3681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07BB503-AD37-4376-BA3A-C1D3AD36C8E7}"/>
              </a:ext>
            </a:extLst>
          </p:cNvPr>
          <p:cNvCxnSpPr>
            <a:cxnSpLocks/>
          </p:cNvCxnSpPr>
          <p:nvPr/>
        </p:nvCxnSpPr>
        <p:spPr>
          <a:xfrm>
            <a:off x="6947756" y="5002228"/>
            <a:ext cx="4047" cy="5839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71D52C2-06AA-47A0-8DEE-73E6CF4CDB9A}"/>
              </a:ext>
            </a:extLst>
          </p:cNvPr>
          <p:cNvCxnSpPr>
            <a:cxnSpLocks/>
            <a:stCxn id="128" idx="3"/>
          </p:cNvCxnSpPr>
          <p:nvPr/>
        </p:nvCxnSpPr>
        <p:spPr>
          <a:xfrm flipV="1">
            <a:off x="7621945" y="3413707"/>
            <a:ext cx="1637636" cy="22539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2C94C010-AF0C-4481-B3E5-E93026C9A9A0}"/>
              </a:ext>
            </a:extLst>
          </p:cNvPr>
          <p:cNvPicPr>
            <a:picLocks noChangeAspect="1"/>
          </p:cNvPicPr>
          <p:nvPr/>
        </p:nvPicPr>
        <p:blipFill>
          <a:blip r:embed="rId17"/>
          <a:stretch>
            <a:fillRect/>
          </a:stretch>
        </p:blipFill>
        <p:spPr>
          <a:xfrm>
            <a:off x="852142" y="5922195"/>
            <a:ext cx="1294565" cy="740698"/>
          </a:xfrm>
          <a:prstGeom prst="rect">
            <a:avLst/>
          </a:prstGeom>
        </p:spPr>
      </p:pic>
      <p:pic>
        <p:nvPicPr>
          <p:cNvPr id="35" name="Picture 34">
            <a:extLst>
              <a:ext uri="{FF2B5EF4-FFF2-40B4-BE49-F238E27FC236}">
                <a16:creationId xmlns:a16="http://schemas.microsoft.com/office/drawing/2014/main" id="{D572CCA8-8EA7-0548-B44B-DB7E59D7776C}"/>
              </a:ext>
            </a:extLst>
          </p:cNvPr>
          <p:cNvPicPr>
            <a:picLocks noChangeAspect="1"/>
          </p:cNvPicPr>
          <p:nvPr/>
        </p:nvPicPr>
        <p:blipFill>
          <a:blip r:embed="rId18"/>
          <a:stretch>
            <a:fillRect/>
          </a:stretch>
        </p:blipFill>
        <p:spPr>
          <a:xfrm>
            <a:off x="4670414" y="4357668"/>
            <a:ext cx="414915" cy="369454"/>
          </a:xfrm>
          <a:prstGeom prst="rect">
            <a:avLst/>
          </a:prstGeom>
        </p:spPr>
      </p:pic>
      <p:pic>
        <p:nvPicPr>
          <p:cNvPr id="39" name="Picture 38">
            <a:extLst>
              <a:ext uri="{FF2B5EF4-FFF2-40B4-BE49-F238E27FC236}">
                <a16:creationId xmlns:a16="http://schemas.microsoft.com/office/drawing/2014/main" id="{B020BDEE-BBEF-6244-9965-C8D510C0F522}"/>
              </a:ext>
            </a:extLst>
          </p:cNvPr>
          <p:cNvPicPr>
            <a:picLocks noChangeAspect="1"/>
          </p:cNvPicPr>
          <p:nvPr/>
        </p:nvPicPr>
        <p:blipFill>
          <a:blip r:embed="rId19"/>
          <a:stretch>
            <a:fillRect/>
          </a:stretch>
        </p:blipFill>
        <p:spPr>
          <a:xfrm>
            <a:off x="4000272" y="4709591"/>
            <a:ext cx="696869" cy="696869"/>
          </a:xfrm>
          <a:prstGeom prst="rect">
            <a:avLst/>
          </a:prstGeom>
        </p:spPr>
      </p:pic>
      <p:pic>
        <p:nvPicPr>
          <p:cNvPr id="48" name="Picture 130">
            <a:extLst>
              <a:ext uri="{FF2B5EF4-FFF2-40B4-BE49-F238E27FC236}">
                <a16:creationId xmlns:a16="http://schemas.microsoft.com/office/drawing/2014/main" id="{836E0043-B98A-F74A-9862-E51E4EA4EA05}"/>
              </a:ext>
            </a:extLst>
          </p:cNvPr>
          <p:cNvPicPr>
            <a:picLocks noChangeAspect="1"/>
          </p:cNvPicPr>
          <p:nvPr/>
        </p:nvPicPr>
        <p:blipFill>
          <a:blip r:embed="rId4"/>
          <a:stretch>
            <a:fillRect/>
          </a:stretch>
        </p:blipFill>
        <p:spPr>
          <a:xfrm>
            <a:off x="9438325" y="4266925"/>
            <a:ext cx="1059546" cy="1016004"/>
          </a:xfrm>
          <a:prstGeom prst="rect">
            <a:avLst/>
          </a:prstGeom>
        </p:spPr>
      </p:pic>
      <p:cxnSp>
        <p:nvCxnSpPr>
          <p:cNvPr id="49" name="Straight Arrow Connector 48">
            <a:extLst>
              <a:ext uri="{FF2B5EF4-FFF2-40B4-BE49-F238E27FC236}">
                <a16:creationId xmlns:a16="http://schemas.microsoft.com/office/drawing/2014/main" id="{1F80F733-B87A-EB48-A817-5DC30B977CE0}"/>
              </a:ext>
            </a:extLst>
          </p:cNvPr>
          <p:cNvCxnSpPr>
            <a:cxnSpLocks/>
            <a:stCxn id="128" idx="3"/>
            <a:endCxn id="48" idx="1"/>
          </p:cNvCxnSpPr>
          <p:nvPr/>
        </p:nvCxnSpPr>
        <p:spPr>
          <a:xfrm flipV="1">
            <a:off x="7621945" y="4774927"/>
            <a:ext cx="1816380" cy="892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54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ntr" presetSubtype="0"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500"/>
                                        <p:tgtEl>
                                          <p:spTgt spid="122"/>
                                        </p:tgtEl>
                                      </p:cBhvr>
                                    </p:animEffect>
                                  </p:childTnLst>
                                </p:cTn>
                              </p:par>
                              <p:par>
                                <p:cTn id="11" presetID="10"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2" presetClass="entr" presetSubtype="4"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fade">
                                      <p:cBhvr>
                                        <p:cTn id="70" dur="500"/>
                                        <p:tgtEl>
                                          <p:spTgt spid="1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par>
                                <p:cTn id="76" presetID="10" presetClass="entr" presetSubtype="0" fill="hold" nodeType="withEffect">
                                  <p:stCondLst>
                                    <p:cond delay="0"/>
                                  </p:stCondLst>
                                  <p:childTnLst>
                                    <p:set>
                                      <p:cBhvr>
                                        <p:cTn id="77" dur="1" fill="hold">
                                          <p:stCondLst>
                                            <p:cond delay="0"/>
                                          </p:stCondLst>
                                        </p:cTn>
                                        <p:tgtEl>
                                          <p:spTgt spid="126"/>
                                        </p:tgtEl>
                                        <p:attrNameLst>
                                          <p:attrName>style.visibility</p:attrName>
                                        </p:attrNameLst>
                                      </p:cBhvr>
                                      <p:to>
                                        <p:strVal val="visible"/>
                                      </p:to>
                                    </p:set>
                                    <p:animEffect transition="in" filter="fade">
                                      <p:cBhvr>
                                        <p:cTn id="78" dur="500"/>
                                        <p:tgtEl>
                                          <p:spTgt spid="126"/>
                                        </p:tgtEl>
                                      </p:cBhvr>
                                    </p:animEffect>
                                  </p:childTnLst>
                                </p:cTn>
                              </p:par>
                              <p:par>
                                <p:cTn id="79" presetID="10"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500"/>
                                        <p:tgtEl>
                                          <p:spTgt spid="48"/>
                                        </p:tgtEl>
                                      </p:cBhvr>
                                    </p:animEffect>
                                  </p:childTnLst>
                                </p:cTn>
                              </p:par>
                              <p:par>
                                <p:cTn id="82" presetID="10" presetClass="entr" presetSubtype="0"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4">
            <a:extLst>
              <a:ext uri="{FF2B5EF4-FFF2-40B4-BE49-F238E27FC236}">
                <a16:creationId xmlns:a16="http://schemas.microsoft.com/office/drawing/2014/main" id="{B3F44861-8359-48DC-BCA8-D9AF909F44E0}"/>
              </a:ext>
            </a:extLst>
          </p:cNvPr>
          <p:cNvGraphicFramePr>
            <a:graphicFrameLocks noGrp="1"/>
          </p:cNvGraphicFramePr>
          <p:nvPr>
            <p:ph idx="1"/>
            <p:extLst>
              <p:ext uri="{D42A27DB-BD31-4B8C-83A1-F6EECF244321}">
                <p14:modId xmlns:p14="http://schemas.microsoft.com/office/powerpoint/2010/main" val="1975579792"/>
              </p:ext>
            </p:extLst>
          </p:nvPr>
        </p:nvGraphicFramePr>
        <p:xfrm>
          <a:off x="401917" y="196963"/>
          <a:ext cx="9726600" cy="1145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4" name="Picture 114">
            <a:extLst>
              <a:ext uri="{FF2B5EF4-FFF2-40B4-BE49-F238E27FC236}">
                <a16:creationId xmlns:a16="http://schemas.microsoft.com/office/drawing/2014/main" id="{0EF9B9DA-A1D9-4FBB-A5CC-AC8512E7B873}"/>
              </a:ext>
            </a:extLst>
          </p:cNvPr>
          <p:cNvPicPr>
            <a:picLocks noChangeAspect="1"/>
          </p:cNvPicPr>
          <p:nvPr/>
        </p:nvPicPr>
        <p:blipFill>
          <a:blip r:embed="rId8"/>
          <a:stretch>
            <a:fillRect/>
          </a:stretch>
        </p:blipFill>
        <p:spPr>
          <a:xfrm>
            <a:off x="5630426" y="1565233"/>
            <a:ext cx="2102809" cy="1188720"/>
          </a:xfrm>
          <a:prstGeom prst="rect">
            <a:avLst/>
          </a:prstGeom>
        </p:spPr>
      </p:pic>
      <p:pic>
        <p:nvPicPr>
          <p:cNvPr id="122" name="Picture 122" descr="A close up of a logo&#10;&#10;Description generated with very high confidence">
            <a:extLst>
              <a:ext uri="{FF2B5EF4-FFF2-40B4-BE49-F238E27FC236}">
                <a16:creationId xmlns:a16="http://schemas.microsoft.com/office/drawing/2014/main" id="{DE0092DD-9A33-4A87-B760-2F362CE7FABD}"/>
              </a:ext>
            </a:extLst>
          </p:cNvPr>
          <p:cNvPicPr>
            <a:picLocks noChangeAspect="1"/>
          </p:cNvPicPr>
          <p:nvPr/>
        </p:nvPicPr>
        <p:blipFill>
          <a:blip r:embed="rId9"/>
          <a:stretch>
            <a:fillRect/>
          </a:stretch>
        </p:blipFill>
        <p:spPr>
          <a:xfrm>
            <a:off x="3235187" y="1434507"/>
            <a:ext cx="1479687" cy="1479687"/>
          </a:xfrm>
          <a:prstGeom prst="rect">
            <a:avLst/>
          </a:prstGeom>
        </p:spPr>
      </p:pic>
      <p:pic>
        <p:nvPicPr>
          <p:cNvPr id="124" name="Picture 124">
            <a:extLst>
              <a:ext uri="{FF2B5EF4-FFF2-40B4-BE49-F238E27FC236}">
                <a16:creationId xmlns:a16="http://schemas.microsoft.com/office/drawing/2014/main" id="{F09A8C0E-B48D-41D9-9713-841155F6CF1A}"/>
              </a:ext>
            </a:extLst>
          </p:cNvPr>
          <p:cNvPicPr>
            <a:picLocks noChangeAspect="1"/>
          </p:cNvPicPr>
          <p:nvPr/>
        </p:nvPicPr>
        <p:blipFill>
          <a:blip r:embed="rId10"/>
          <a:stretch>
            <a:fillRect/>
          </a:stretch>
        </p:blipFill>
        <p:spPr>
          <a:xfrm>
            <a:off x="902119" y="1565233"/>
            <a:ext cx="1188720" cy="1188720"/>
          </a:xfrm>
          <a:prstGeom prst="rect">
            <a:avLst/>
          </a:prstGeom>
        </p:spPr>
      </p:pic>
      <p:pic>
        <p:nvPicPr>
          <p:cNvPr id="3" name="Picture 4">
            <a:extLst>
              <a:ext uri="{FF2B5EF4-FFF2-40B4-BE49-F238E27FC236}">
                <a16:creationId xmlns:a16="http://schemas.microsoft.com/office/drawing/2014/main" id="{2C94C010-AF0C-4481-B3E5-E93026C9A9A0}"/>
              </a:ext>
            </a:extLst>
          </p:cNvPr>
          <p:cNvPicPr>
            <a:picLocks noChangeAspect="1"/>
          </p:cNvPicPr>
          <p:nvPr/>
        </p:nvPicPr>
        <p:blipFill>
          <a:blip r:embed="rId11"/>
          <a:stretch>
            <a:fillRect/>
          </a:stretch>
        </p:blipFill>
        <p:spPr>
          <a:xfrm>
            <a:off x="8765649" y="1565233"/>
            <a:ext cx="2003869" cy="1146533"/>
          </a:xfrm>
          <a:prstGeom prst="rect">
            <a:avLst/>
          </a:prstGeom>
        </p:spPr>
      </p:pic>
      <p:sp>
        <p:nvSpPr>
          <p:cNvPr id="11" name="TextBox 10">
            <a:extLst>
              <a:ext uri="{FF2B5EF4-FFF2-40B4-BE49-F238E27FC236}">
                <a16:creationId xmlns:a16="http://schemas.microsoft.com/office/drawing/2014/main" id="{CB197F0A-B5A6-5649-B5DA-48F39C3791A1}"/>
              </a:ext>
            </a:extLst>
          </p:cNvPr>
          <p:cNvSpPr txBox="1"/>
          <p:nvPr/>
        </p:nvSpPr>
        <p:spPr>
          <a:xfrm>
            <a:off x="432686" y="2860084"/>
            <a:ext cx="2212696" cy="2876172"/>
          </a:xfrm>
          <a:prstGeom prst="rect">
            <a:avLst/>
          </a:prstGeom>
          <a:noFill/>
        </p:spPr>
        <p:txBody>
          <a:bodyPr wrap="square" rtlCol="0">
            <a:spAutoFit/>
          </a:bodyPr>
          <a:lstStyle/>
          <a:p>
            <a:pPr marL="0" lvl="1" defTabSz="711200">
              <a:lnSpc>
                <a:spcPct val="90000"/>
              </a:lnSpc>
              <a:spcBef>
                <a:spcPct val="0"/>
              </a:spcBef>
              <a:spcAft>
                <a:spcPct val="15000"/>
              </a:spcAft>
            </a:pPr>
            <a:r>
              <a:rPr lang="en-US" sz="1400" b="1" u="sng"/>
              <a:t>Data source </a:t>
            </a:r>
            <a:r>
              <a:rPr lang="en-US" sz="1400">
                <a:hlinkClick r:id="rId12"/>
              </a:rPr>
              <a:t>www.bitinfocharts.com</a:t>
            </a:r>
            <a:endParaRPr lang="en-US" sz="1400"/>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Description</a:t>
            </a:r>
          </a:p>
          <a:p>
            <a:pPr marL="0" lvl="1" defTabSz="711200">
              <a:lnSpc>
                <a:spcPct val="90000"/>
              </a:lnSpc>
              <a:spcBef>
                <a:spcPct val="0"/>
              </a:spcBef>
              <a:spcAft>
                <a:spcPct val="15000"/>
              </a:spcAft>
            </a:pPr>
            <a:r>
              <a:rPr lang="en-US" sz="1200"/>
              <a:t>Number of daily tweets for each cryptocurrency</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Time Period</a:t>
            </a:r>
          </a:p>
          <a:p>
            <a:pPr marL="0" lvl="1" defTabSz="711200">
              <a:lnSpc>
                <a:spcPct val="90000"/>
              </a:lnSpc>
              <a:spcBef>
                <a:spcPct val="0"/>
              </a:spcBef>
              <a:spcAft>
                <a:spcPct val="15000"/>
              </a:spcAft>
            </a:pPr>
            <a:r>
              <a:rPr lang="en-US" sz="1200"/>
              <a:t>2014-Today</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Number of Records</a:t>
            </a:r>
          </a:p>
          <a:p>
            <a:pPr marL="0" lvl="1" defTabSz="711200">
              <a:lnSpc>
                <a:spcPct val="90000"/>
              </a:lnSpc>
              <a:spcBef>
                <a:spcPct val="0"/>
              </a:spcBef>
              <a:spcAft>
                <a:spcPct val="15000"/>
              </a:spcAft>
            </a:pPr>
            <a:r>
              <a:rPr lang="en-US" sz="1400"/>
              <a:t>48,598</a:t>
            </a:r>
          </a:p>
          <a:p>
            <a:pPr marL="0" lvl="1" defTabSz="711200">
              <a:lnSpc>
                <a:spcPct val="90000"/>
              </a:lnSpc>
              <a:spcBef>
                <a:spcPct val="0"/>
              </a:spcBef>
              <a:spcAft>
                <a:spcPct val="15000"/>
              </a:spcAft>
            </a:pPr>
            <a:endParaRPr lang="en-US" sz="1400" b="1"/>
          </a:p>
        </p:txBody>
      </p:sp>
      <p:sp>
        <p:nvSpPr>
          <p:cNvPr id="19" name="TextBox 18">
            <a:extLst>
              <a:ext uri="{FF2B5EF4-FFF2-40B4-BE49-F238E27FC236}">
                <a16:creationId xmlns:a16="http://schemas.microsoft.com/office/drawing/2014/main" id="{1CA75371-F5DA-044B-967C-712356189A1A}"/>
              </a:ext>
            </a:extLst>
          </p:cNvPr>
          <p:cNvSpPr txBox="1"/>
          <p:nvPr/>
        </p:nvSpPr>
        <p:spPr>
          <a:xfrm>
            <a:off x="2976306" y="2860084"/>
            <a:ext cx="2389069" cy="3762568"/>
          </a:xfrm>
          <a:prstGeom prst="rect">
            <a:avLst/>
          </a:prstGeom>
          <a:noFill/>
        </p:spPr>
        <p:txBody>
          <a:bodyPr wrap="square" rtlCol="0">
            <a:spAutoFit/>
          </a:bodyPr>
          <a:lstStyle/>
          <a:p>
            <a:pPr marL="0" lvl="1" defTabSz="711200">
              <a:lnSpc>
                <a:spcPct val="90000"/>
              </a:lnSpc>
              <a:spcBef>
                <a:spcPct val="0"/>
              </a:spcBef>
              <a:spcAft>
                <a:spcPct val="15000"/>
              </a:spcAft>
            </a:pPr>
            <a:r>
              <a:rPr lang="en-US" sz="1400" b="1" u="sng"/>
              <a:t>Data source </a:t>
            </a:r>
            <a:r>
              <a:rPr lang="en-US" sz="1400">
                <a:hlinkClick r:id="rId13"/>
              </a:rPr>
              <a:t>www.reddit.com</a:t>
            </a:r>
            <a:r>
              <a:rPr lang="en-US" sz="1400"/>
              <a:t> </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Description</a:t>
            </a:r>
          </a:p>
          <a:p>
            <a:pPr marL="342900" lvl="1" indent="-342900" defTabSz="711200">
              <a:lnSpc>
                <a:spcPct val="90000"/>
              </a:lnSpc>
              <a:spcBef>
                <a:spcPct val="0"/>
              </a:spcBef>
              <a:spcAft>
                <a:spcPct val="15000"/>
              </a:spcAft>
              <a:buFont typeface="+mj-lt"/>
              <a:buAutoNum type="arabicPeriod"/>
            </a:pPr>
            <a:r>
              <a:rPr lang="en-US" sz="1200"/>
              <a:t>All posts to /r/cryptocurrency subreddit</a:t>
            </a:r>
          </a:p>
          <a:p>
            <a:pPr marL="342900" lvl="1" indent="-342900" defTabSz="711200">
              <a:lnSpc>
                <a:spcPct val="90000"/>
              </a:lnSpc>
              <a:spcBef>
                <a:spcPct val="0"/>
              </a:spcBef>
              <a:spcAft>
                <a:spcPct val="15000"/>
              </a:spcAft>
              <a:buFont typeface="+mj-lt"/>
              <a:buAutoNum type="arabicPeriod"/>
            </a:pPr>
            <a:r>
              <a:rPr lang="en-US" sz="1200"/>
              <a:t>Total daily subscribers to all cryptocurrency subreddits</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Time Period</a:t>
            </a:r>
          </a:p>
          <a:p>
            <a:pPr marL="0" lvl="1" defTabSz="711200">
              <a:lnSpc>
                <a:spcPct val="90000"/>
              </a:lnSpc>
              <a:spcBef>
                <a:spcPct val="0"/>
              </a:spcBef>
              <a:spcAft>
                <a:spcPct val="15000"/>
              </a:spcAft>
            </a:pPr>
            <a:r>
              <a:rPr lang="en-US" sz="1200"/>
              <a:t>2014-Today</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Number of Records</a:t>
            </a:r>
          </a:p>
          <a:p>
            <a:pPr marL="342900" lvl="1" indent="-342900" defTabSz="711200">
              <a:lnSpc>
                <a:spcPct val="90000"/>
              </a:lnSpc>
              <a:spcBef>
                <a:spcPct val="0"/>
              </a:spcBef>
              <a:spcAft>
                <a:spcPct val="15000"/>
              </a:spcAft>
              <a:buFont typeface="+mj-lt"/>
              <a:buAutoNum type="arabicPeriod"/>
            </a:pPr>
            <a:r>
              <a:rPr lang="en-US" sz="1200"/>
              <a:t>442,038</a:t>
            </a:r>
          </a:p>
          <a:p>
            <a:pPr marL="342900" lvl="1" indent="-342900" defTabSz="711200">
              <a:lnSpc>
                <a:spcPct val="90000"/>
              </a:lnSpc>
              <a:spcBef>
                <a:spcPct val="0"/>
              </a:spcBef>
              <a:spcAft>
                <a:spcPct val="15000"/>
              </a:spcAft>
              <a:buFont typeface="+mj-lt"/>
              <a:buAutoNum type="arabicPeriod"/>
            </a:pPr>
            <a:r>
              <a:rPr lang="en-US" sz="1200"/>
              <a:t>121,138</a:t>
            </a:r>
          </a:p>
          <a:p>
            <a:pPr marL="0" lvl="1" defTabSz="711200">
              <a:lnSpc>
                <a:spcPct val="90000"/>
              </a:lnSpc>
              <a:spcBef>
                <a:spcPct val="0"/>
              </a:spcBef>
              <a:spcAft>
                <a:spcPct val="15000"/>
              </a:spcAft>
            </a:pPr>
            <a:endParaRPr lang="en-US" sz="1400" b="1"/>
          </a:p>
        </p:txBody>
      </p:sp>
      <p:sp>
        <p:nvSpPr>
          <p:cNvPr id="20" name="TextBox 19">
            <a:extLst>
              <a:ext uri="{FF2B5EF4-FFF2-40B4-BE49-F238E27FC236}">
                <a16:creationId xmlns:a16="http://schemas.microsoft.com/office/drawing/2014/main" id="{64070A63-FDB3-8241-BBA0-E28DB539670F}"/>
              </a:ext>
            </a:extLst>
          </p:cNvPr>
          <p:cNvSpPr txBox="1"/>
          <p:nvPr/>
        </p:nvSpPr>
        <p:spPr>
          <a:xfrm>
            <a:off x="5575481" y="2860084"/>
            <a:ext cx="2692755" cy="2645340"/>
          </a:xfrm>
          <a:prstGeom prst="rect">
            <a:avLst/>
          </a:prstGeom>
          <a:noFill/>
        </p:spPr>
        <p:txBody>
          <a:bodyPr wrap="square" rtlCol="0">
            <a:spAutoFit/>
          </a:bodyPr>
          <a:lstStyle/>
          <a:p>
            <a:r>
              <a:rPr lang="en-US" sz="1400" b="1" u="sng"/>
              <a:t>Data source </a:t>
            </a:r>
            <a:r>
              <a:rPr lang="en-US" sz="1400">
                <a:hlinkClick r:id="rId14"/>
              </a:rPr>
              <a:t>https://trends.google.com</a:t>
            </a:r>
            <a:endParaRPr lang="en-US" sz="1400"/>
          </a:p>
          <a:p>
            <a:endParaRPr lang="en-US" sz="1400"/>
          </a:p>
          <a:p>
            <a:pPr marL="0" lvl="1" defTabSz="711200">
              <a:lnSpc>
                <a:spcPct val="90000"/>
              </a:lnSpc>
              <a:spcBef>
                <a:spcPct val="0"/>
              </a:spcBef>
              <a:spcAft>
                <a:spcPct val="15000"/>
              </a:spcAft>
            </a:pPr>
            <a:r>
              <a:rPr lang="en-US" sz="1400" b="1" u="sng"/>
              <a:t>Description</a:t>
            </a:r>
          </a:p>
          <a:p>
            <a:pPr marL="0" lvl="1" defTabSz="711200">
              <a:lnSpc>
                <a:spcPct val="90000"/>
              </a:lnSpc>
              <a:spcBef>
                <a:spcPct val="0"/>
              </a:spcBef>
              <a:spcAft>
                <a:spcPct val="15000"/>
              </a:spcAft>
            </a:pPr>
            <a:r>
              <a:rPr lang="en-US" sz="1200"/>
              <a:t>Google trend data</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Time Period</a:t>
            </a:r>
          </a:p>
          <a:p>
            <a:pPr marL="0" lvl="1" defTabSz="711200">
              <a:lnSpc>
                <a:spcPct val="90000"/>
              </a:lnSpc>
              <a:spcBef>
                <a:spcPct val="0"/>
              </a:spcBef>
              <a:spcAft>
                <a:spcPct val="15000"/>
              </a:spcAft>
            </a:pPr>
            <a:r>
              <a:rPr lang="en-US" sz="1200"/>
              <a:t>2014-Today</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Number of Records</a:t>
            </a:r>
          </a:p>
          <a:p>
            <a:pPr marL="0" lvl="1" defTabSz="711200">
              <a:lnSpc>
                <a:spcPct val="90000"/>
              </a:lnSpc>
              <a:spcBef>
                <a:spcPct val="0"/>
              </a:spcBef>
              <a:spcAft>
                <a:spcPct val="15000"/>
              </a:spcAft>
            </a:pPr>
            <a:r>
              <a:rPr lang="en-US" sz="1200"/>
              <a:t>120,975</a:t>
            </a:r>
          </a:p>
          <a:p>
            <a:pPr marL="0" lvl="1" defTabSz="711200">
              <a:lnSpc>
                <a:spcPct val="90000"/>
              </a:lnSpc>
              <a:spcBef>
                <a:spcPct val="0"/>
              </a:spcBef>
              <a:spcAft>
                <a:spcPct val="15000"/>
              </a:spcAft>
            </a:pPr>
            <a:endParaRPr lang="en-US" sz="1400" b="1"/>
          </a:p>
        </p:txBody>
      </p:sp>
      <p:sp>
        <p:nvSpPr>
          <p:cNvPr id="21" name="TextBox 20">
            <a:extLst>
              <a:ext uri="{FF2B5EF4-FFF2-40B4-BE49-F238E27FC236}">
                <a16:creationId xmlns:a16="http://schemas.microsoft.com/office/drawing/2014/main" id="{18046314-183C-2C4A-A408-829487131AAA}"/>
              </a:ext>
            </a:extLst>
          </p:cNvPr>
          <p:cNvSpPr txBox="1"/>
          <p:nvPr/>
        </p:nvSpPr>
        <p:spPr>
          <a:xfrm>
            <a:off x="8765647" y="2860084"/>
            <a:ext cx="2670792" cy="2811539"/>
          </a:xfrm>
          <a:prstGeom prst="rect">
            <a:avLst/>
          </a:prstGeom>
          <a:noFill/>
        </p:spPr>
        <p:txBody>
          <a:bodyPr wrap="square" rtlCol="0">
            <a:spAutoFit/>
          </a:bodyPr>
          <a:lstStyle/>
          <a:p>
            <a:pPr marL="0" lvl="1" defTabSz="711200">
              <a:lnSpc>
                <a:spcPct val="90000"/>
              </a:lnSpc>
              <a:spcBef>
                <a:spcPct val="0"/>
              </a:spcBef>
              <a:spcAft>
                <a:spcPct val="15000"/>
              </a:spcAft>
            </a:pPr>
            <a:r>
              <a:rPr lang="en-US" sz="1400" b="1" u="sng"/>
              <a:t>Data source </a:t>
            </a:r>
            <a:r>
              <a:rPr lang="en-US" sz="1400">
                <a:hlinkClick r:id="rId15"/>
              </a:rPr>
              <a:t>www.cryptocompare.com</a:t>
            </a:r>
            <a:r>
              <a:rPr lang="en-US" sz="1400"/>
              <a:t> </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Description</a:t>
            </a:r>
          </a:p>
          <a:p>
            <a:pPr marL="0" lvl="1" defTabSz="711200">
              <a:lnSpc>
                <a:spcPct val="90000"/>
              </a:lnSpc>
              <a:spcBef>
                <a:spcPct val="0"/>
              </a:spcBef>
              <a:spcAft>
                <a:spcPct val="15000"/>
              </a:spcAft>
            </a:pPr>
            <a:r>
              <a:rPr lang="en-US" sz="1200"/>
              <a:t>Number of daily tweets for each cryptocurrency</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Time Period</a:t>
            </a:r>
          </a:p>
          <a:p>
            <a:pPr marL="0" lvl="1" defTabSz="711200">
              <a:lnSpc>
                <a:spcPct val="90000"/>
              </a:lnSpc>
              <a:spcBef>
                <a:spcPct val="0"/>
              </a:spcBef>
              <a:spcAft>
                <a:spcPct val="15000"/>
              </a:spcAft>
            </a:pPr>
            <a:r>
              <a:rPr lang="en-US" sz="1200"/>
              <a:t>2009-Today</a:t>
            </a:r>
          </a:p>
          <a:p>
            <a:pPr marL="0" lvl="1" defTabSz="711200">
              <a:lnSpc>
                <a:spcPct val="90000"/>
              </a:lnSpc>
              <a:spcBef>
                <a:spcPct val="0"/>
              </a:spcBef>
              <a:spcAft>
                <a:spcPct val="15000"/>
              </a:spcAft>
            </a:pPr>
            <a:endParaRPr lang="en-US" sz="1400"/>
          </a:p>
          <a:p>
            <a:pPr marL="0" lvl="1" defTabSz="711200">
              <a:lnSpc>
                <a:spcPct val="90000"/>
              </a:lnSpc>
              <a:spcBef>
                <a:spcPct val="0"/>
              </a:spcBef>
              <a:spcAft>
                <a:spcPct val="15000"/>
              </a:spcAft>
            </a:pPr>
            <a:r>
              <a:rPr lang="en-US" sz="1400" b="1" u="sng"/>
              <a:t>Number of Records</a:t>
            </a:r>
          </a:p>
          <a:p>
            <a:pPr marL="0" lvl="1" defTabSz="711200">
              <a:lnSpc>
                <a:spcPct val="90000"/>
              </a:lnSpc>
              <a:spcBef>
                <a:spcPct val="0"/>
              </a:spcBef>
              <a:spcAft>
                <a:spcPct val="15000"/>
              </a:spcAft>
            </a:pPr>
            <a:r>
              <a:rPr lang="en-US" sz="1200"/>
              <a:t>82,637</a:t>
            </a:r>
          </a:p>
          <a:p>
            <a:pPr marL="0" lvl="1" defTabSz="711200">
              <a:lnSpc>
                <a:spcPct val="90000"/>
              </a:lnSpc>
              <a:spcBef>
                <a:spcPct val="0"/>
              </a:spcBef>
              <a:spcAft>
                <a:spcPct val="15000"/>
              </a:spcAft>
            </a:pPr>
            <a:endParaRPr lang="en-US" sz="1400" b="1"/>
          </a:p>
        </p:txBody>
      </p:sp>
    </p:spTree>
    <p:extLst>
      <p:ext uri="{BB962C8B-B14F-4D97-AF65-F5344CB8AC3E}">
        <p14:creationId xmlns:p14="http://schemas.microsoft.com/office/powerpoint/2010/main" val="34949495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fade">
                                      <p:cBhvr>
                                        <p:cTn id="20" dur="500"/>
                                        <p:tgtEl>
                                          <p:spTgt spid="122"/>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500"/>
                                        <p:tgtEl>
                                          <p:spTgt spid="11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1"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4">
            <a:extLst>
              <a:ext uri="{FF2B5EF4-FFF2-40B4-BE49-F238E27FC236}">
                <a16:creationId xmlns:a16="http://schemas.microsoft.com/office/drawing/2014/main" id="{B3F44861-8359-48DC-BCA8-D9AF909F44E0}"/>
              </a:ext>
            </a:extLst>
          </p:cNvPr>
          <p:cNvGraphicFramePr>
            <a:graphicFrameLocks noGrp="1"/>
          </p:cNvGraphicFramePr>
          <p:nvPr>
            <p:ph idx="1"/>
            <p:extLst>
              <p:ext uri="{D42A27DB-BD31-4B8C-83A1-F6EECF244321}">
                <p14:modId xmlns:p14="http://schemas.microsoft.com/office/powerpoint/2010/main" val="881412032"/>
              </p:ext>
            </p:extLst>
          </p:nvPr>
        </p:nvGraphicFramePr>
        <p:xfrm>
          <a:off x="401917" y="196963"/>
          <a:ext cx="9726600" cy="1145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4" name="Picture 114">
            <a:extLst>
              <a:ext uri="{FF2B5EF4-FFF2-40B4-BE49-F238E27FC236}">
                <a16:creationId xmlns:a16="http://schemas.microsoft.com/office/drawing/2014/main" id="{0EF9B9DA-A1D9-4FBB-A5CC-AC8512E7B873}"/>
              </a:ext>
            </a:extLst>
          </p:cNvPr>
          <p:cNvPicPr>
            <a:picLocks noChangeAspect="1"/>
          </p:cNvPicPr>
          <p:nvPr/>
        </p:nvPicPr>
        <p:blipFill>
          <a:blip r:embed="rId8"/>
          <a:stretch>
            <a:fillRect/>
          </a:stretch>
        </p:blipFill>
        <p:spPr>
          <a:xfrm>
            <a:off x="5630426" y="1565233"/>
            <a:ext cx="2102809" cy="1188720"/>
          </a:xfrm>
          <a:prstGeom prst="rect">
            <a:avLst/>
          </a:prstGeom>
        </p:spPr>
      </p:pic>
      <p:pic>
        <p:nvPicPr>
          <p:cNvPr id="122" name="Picture 122" descr="A close up of a logo&#10;&#10;Description generated with very high confidence">
            <a:extLst>
              <a:ext uri="{FF2B5EF4-FFF2-40B4-BE49-F238E27FC236}">
                <a16:creationId xmlns:a16="http://schemas.microsoft.com/office/drawing/2014/main" id="{DE0092DD-9A33-4A87-B760-2F362CE7FABD}"/>
              </a:ext>
            </a:extLst>
          </p:cNvPr>
          <p:cNvPicPr>
            <a:picLocks noChangeAspect="1"/>
          </p:cNvPicPr>
          <p:nvPr/>
        </p:nvPicPr>
        <p:blipFill>
          <a:blip r:embed="rId9"/>
          <a:stretch>
            <a:fillRect/>
          </a:stretch>
        </p:blipFill>
        <p:spPr>
          <a:xfrm>
            <a:off x="3235187" y="1434507"/>
            <a:ext cx="1479687" cy="1479687"/>
          </a:xfrm>
          <a:prstGeom prst="rect">
            <a:avLst/>
          </a:prstGeom>
        </p:spPr>
      </p:pic>
      <p:pic>
        <p:nvPicPr>
          <p:cNvPr id="124" name="Picture 124">
            <a:extLst>
              <a:ext uri="{FF2B5EF4-FFF2-40B4-BE49-F238E27FC236}">
                <a16:creationId xmlns:a16="http://schemas.microsoft.com/office/drawing/2014/main" id="{F09A8C0E-B48D-41D9-9713-841155F6CF1A}"/>
              </a:ext>
            </a:extLst>
          </p:cNvPr>
          <p:cNvPicPr>
            <a:picLocks noChangeAspect="1"/>
          </p:cNvPicPr>
          <p:nvPr/>
        </p:nvPicPr>
        <p:blipFill>
          <a:blip r:embed="rId10"/>
          <a:stretch>
            <a:fillRect/>
          </a:stretch>
        </p:blipFill>
        <p:spPr>
          <a:xfrm>
            <a:off x="902119" y="1565233"/>
            <a:ext cx="1188720" cy="1188720"/>
          </a:xfrm>
          <a:prstGeom prst="rect">
            <a:avLst/>
          </a:prstGeom>
        </p:spPr>
      </p:pic>
      <p:pic>
        <p:nvPicPr>
          <p:cNvPr id="3" name="Picture 4">
            <a:extLst>
              <a:ext uri="{FF2B5EF4-FFF2-40B4-BE49-F238E27FC236}">
                <a16:creationId xmlns:a16="http://schemas.microsoft.com/office/drawing/2014/main" id="{2C94C010-AF0C-4481-B3E5-E93026C9A9A0}"/>
              </a:ext>
            </a:extLst>
          </p:cNvPr>
          <p:cNvPicPr>
            <a:picLocks noChangeAspect="1"/>
          </p:cNvPicPr>
          <p:nvPr/>
        </p:nvPicPr>
        <p:blipFill>
          <a:blip r:embed="rId11"/>
          <a:stretch>
            <a:fillRect/>
          </a:stretch>
        </p:blipFill>
        <p:spPr>
          <a:xfrm>
            <a:off x="8765649" y="1565233"/>
            <a:ext cx="2003869" cy="1146533"/>
          </a:xfrm>
          <a:prstGeom prst="rect">
            <a:avLst/>
          </a:prstGeom>
        </p:spPr>
      </p:pic>
      <p:sp>
        <p:nvSpPr>
          <p:cNvPr id="8" name="TextBox 7">
            <a:extLst>
              <a:ext uri="{FF2B5EF4-FFF2-40B4-BE49-F238E27FC236}">
                <a16:creationId xmlns:a16="http://schemas.microsoft.com/office/drawing/2014/main" id="{C57824B7-FB73-914F-B407-B633C5D807A4}"/>
              </a:ext>
            </a:extLst>
          </p:cNvPr>
          <p:cNvSpPr txBox="1"/>
          <p:nvPr/>
        </p:nvSpPr>
        <p:spPr>
          <a:xfrm>
            <a:off x="8542025" y="2860084"/>
            <a:ext cx="2451116" cy="1015663"/>
          </a:xfrm>
          <a:prstGeom prst="rect">
            <a:avLst/>
          </a:prstGeom>
          <a:noFill/>
        </p:spPr>
        <p:txBody>
          <a:bodyPr wrap="square" rtlCol="0">
            <a:spAutoFit/>
          </a:bodyPr>
          <a:lstStyle/>
          <a:p>
            <a:pPr algn="ctr"/>
            <a:r>
              <a:rPr lang="en-US" sz="1400" b="1" err="1"/>
              <a:t>Cryptocompare</a:t>
            </a:r>
            <a:r>
              <a:rPr lang="en-US" sz="1400" b="1"/>
              <a:t> </a:t>
            </a:r>
            <a:r>
              <a:rPr lang="en-US" sz="1400" b="1" err="1"/>
              <a:t>api</a:t>
            </a:r>
            <a:r>
              <a:rPr lang="en-US" sz="1400" b="1"/>
              <a:t> </a:t>
            </a:r>
          </a:p>
          <a:p>
            <a:r>
              <a:rPr lang="en-US" sz="1400"/>
              <a:t>Scraped pricing data for every currency</a:t>
            </a:r>
          </a:p>
          <a:p>
            <a:endParaRPr lang="en-US"/>
          </a:p>
        </p:txBody>
      </p:sp>
      <p:sp>
        <p:nvSpPr>
          <p:cNvPr id="9" name="TextBox 8">
            <a:extLst>
              <a:ext uri="{FF2B5EF4-FFF2-40B4-BE49-F238E27FC236}">
                <a16:creationId xmlns:a16="http://schemas.microsoft.com/office/drawing/2014/main" id="{5D1AB354-C3CF-3F42-9F66-0E5EDA5729E1}"/>
              </a:ext>
            </a:extLst>
          </p:cNvPr>
          <p:cNvSpPr txBox="1"/>
          <p:nvPr/>
        </p:nvSpPr>
        <p:spPr>
          <a:xfrm>
            <a:off x="5811993" y="2860084"/>
            <a:ext cx="1739674" cy="900246"/>
          </a:xfrm>
          <a:prstGeom prst="rect">
            <a:avLst/>
          </a:prstGeom>
          <a:noFill/>
        </p:spPr>
        <p:txBody>
          <a:bodyPr wrap="square" rtlCol="0">
            <a:spAutoFit/>
          </a:bodyPr>
          <a:lstStyle/>
          <a:p>
            <a:pPr marL="0" lvl="1" algn="ctr" defTabSz="711200">
              <a:lnSpc>
                <a:spcPct val="90000"/>
              </a:lnSpc>
              <a:spcBef>
                <a:spcPct val="0"/>
              </a:spcBef>
              <a:spcAft>
                <a:spcPct val="15000"/>
              </a:spcAft>
            </a:pPr>
            <a:r>
              <a:rPr lang="en-US" sz="1400" b="1" err="1"/>
              <a:t>Cryptory</a:t>
            </a:r>
            <a:r>
              <a:rPr lang="en-US" sz="1400" b="1"/>
              <a:t> API</a:t>
            </a:r>
          </a:p>
          <a:p>
            <a:pPr marL="0" lvl="1" defTabSz="711200">
              <a:lnSpc>
                <a:spcPct val="90000"/>
              </a:lnSpc>
              <a:spcBef>
                <a:spcPct val="0"/>
              </a:spcBef>
              <a:spcAft>
                <a:spcPct val="15000"/>
              </a:spcAft>
            </a:pPr>
            <a:r>
              <a:rPr lang="en-US" sz="1400"/>
              <a:t>Scraped google trend data per currency</a:t>
            </a:r>
            <a:endParaRPr lang="en-US"/>
          </a:p>
        </p:txBody>
      </p:sp>
      <p:sp>
        <p:nvSpPr>
          <p:cNvPr id="10" name="TextBox 9">
            <a:extLst>
              <a:ext uri="{FF2B5EF4-FFF2-40B4-BE49-F238E27FC236}">
                <a16:creationId xmlns:a16="http://schemas.microsoft.com/office/drawing/2014/main" id="{E635426E-DE68-1143-8AC4-38919F36E6E7}"/>
              </a:ext>
            </a:extLst>
          </p:cNvPr>
          <p:cNvSpPr txBox="1"/>
          <p:nvPr/>
        </p:nvSpPr>
        <p:spPr>
          <a:xfrm>
            <a:off x="2900025" y="2860084"/>
            <a:ext cx="2207161" cy="706347"/>
          </a:xfrm>
          <a:prstGeom prst="rect">
            <a:avLst/>
          </a:prstGeom>
          <a:noFill/>
        </p:spPr>
        <p:txBody>
          <a:bodyPr wrap="square" rtlCol="0">
            <a:spAutoFit/>
          </a:bodyPr>
          <a:lstStyle/>
          <a:p>
            <a:pPr marL="0" lvl="1" algn="ctr" defTabSz="711200">
              <a:lnSpc>
                <a:spcPct val="90000"/>
              </a:lnSpc>
              <a:spcBef>
                <a:spcPct val="0"/>
              </a:spcBef>
              <a:spcAft>
                <a:spcPct val="15000"/>
              </a:spcAft>
            </a:pPr>
            <a:r>
              <a:rPr lang="en-US" sz="1400" b="1" err="1"/>
              <a:t>Praw</a:t>
            </a:r>
            <a:r>
              <a:rPr lang="en-US" sz="1400" b="1"/>
              <a:t> &amp; </a:t>
            </a:r>
            <a:r>
              <a:rPr lang="en-US" sz="1400" b="1" err="1"/>
              <a:t>Psaw</a:t>
            </a:r>
            <a:r>
              <a:rPr lang="en-US" sz="1400" b="1"/>
              <a:t> APIs</a:t>
            </a:r>
          </a:p>
          <a:p>
            <a:pPr marL="0" lvl="1" defTabSz="711200">
              <a:lnSpc>
                <a:spcPct val="90000"/>
              </a:lnSpc>
              <a:spcBef>
                <a:spcPct val="0"/>
              </a:spcBef>
              <a:spcAft>
                <a:spcPct val="15000"/>
              </a:spcAft>
            </a:pPr>
            <a:r>
              <a:rPr lang="en-US" sz="1400"/>
              <a:t>Scraped all posts from/r/cryptocurrency</a:t>
            </a:r>
          </a:p>
        </p:txBody>
      </p:sp>
      <p:sp>
        <p:nvSpPr>
          <p:cNvPr id="11" name="TextBox 10">
            <a:extLst>
              <a:ext uri="{FF2B5EF4-FFF2-40B4-BE49-F238E27FC236}">
                <a16:creationId xmlns:a16="http://schemas.microsoft.com/office/drawing/2014/main" id="{CB197F0A-B5A6-5649-B5DA-48F39C3791A1}"/>
              </a:ext>
            </a:extLst>
          </p:cNvPr>
          <p:cNvSpPr txBox="1"/>
          <p:nvPr/>
        </p:nvSpPr>
        <p:spPr>
          <a:xfrm>
            <a:off x="432686" y="2860084"/>
            <a:ext cx="2212696" cy="706347"/>
          </a:xfrm>
          <a:prstGeom prst="rect">
            <a:avLst/>
          </a:prstGeom>
          <a:noFill/>
        </p:spPr>
        <p:txBody>
          <a:bodyPr wrap="square" rtlCol="0">
            <a:spAutoFit/>
          </a:bodyPr>
          <a:lstStyle/>
          <a:p>
            <a:pPr marL="0" lvl="1" algn="ctr" defTabSz="711200">
              <a:lnSpc>
                <a:spcPct val="90000"/>
              </a:lnSpc>
              <a:spcBef>
                <a:spcPct val="0"/>
              </a:spcBef>
              <a:spcAft>
                <a:spcPct val="15000"/>
              </a:spcAft>
            </a:pPr>
            <a:r>
              <a:rPr lang="en-US" sz="1400" b="1" err="1"/>
              <a:t>Beautifulsoup</a:t>
            </a:r>
            <a:r>
              <a:rPr lang="en-US" sz="1400" b="1"/>
              <a:t> API</a:t>
            </a:r>
          </a:p>
          <a:p>
            <a:pPr marL="0" lvl="1" defTabSz="711200">
              <a:lnSpc>
                <a:spcPct val="90000"/>
              </a:lnSpc>
              <a:spcBef>
                <a:spcPct val="0"/>
              </a:spcBef>
              <a:spcAft>
                <a:spcPct val="15000"/>
              </a:spcAft>
            </a:pPr>
            <a:r>
              <a:rPr lang="en-US" sz="1400"/>
              <a:t>Scraped # of tweets per currency</a:t>
            </a:r>
          </a:p>
        </p:txBody>
      </p:sp>
      <p:pic>
        <p:nvPicPr>
          <p:cNvPr id="48" name="Picture 18" descr="A screenshot of a cell phone&#10;&#10;Description generated with high confidence">
            <a:extLst>
              <a:ext uri="{FF2B5EF4-FFF2-40B4-BE49-F238E27FC236}">
                <a16:creationId xmlns:a16="http://schemas.microsoft.com/office/drawing/2014/main" id="{AC7BF519-D9DA-614F-AFA5-A4359EC5A25F}"/>
              </a:ext>
            </a:extLst>
          </p:cNvPr>
          <p:cNvPicPr>
            <a:picLocks noChangeAspect="1"/>
          </p:cNvPicPr>
          <p:nvPr/>
        </p:nvPicPr>
        <p:blipFill>
          <a:blip r:embed="rId12"/>
          <a:stretch>
            <a:fillRect/>
          </a:stretch>
        </p:blipFill>
        <p:spPr>
          <a:xfrm>
            <a:off x="2661894" y="3566431"/>
            <a:ext cx="2559091" cy="1251606"/>
          </a:xfrm>
          <a:prstGeom prst="rect">
            <a:avLst/>
          </a:prstGeom>
        </p:spPr>
      </p:pic>
      <p:pic>
        <p:nvPicPr>
          <p:cNvPr id="49" name="Picture 20" descr="A screenshot of a social media post&#10;&#10;Description generated with very high confidence">
            <a:extLst>
              <a:ext uri="{FF2B5EF4-FFF2-40B4-BE49-F238E27FC236}">
                <a16:creationId xmlns:a16="http://schemas.microsoft.com/office/drawing/2014/main" id="{ABCFF306-21CD-EB41-A8DD-517F0500C168}"/>
              </a:ext>
            </a:extLst>
          </p:cNvPr>
          <p:cNvPicPr>
            <a:picLocks noChangeAspect="1"/>
          </p:cNvPicPr>
          <p:nvPr/>
        </p:nvPicPr>
        <p:blipFill>
          <a:blip r:embed="rId13"/>
          <a:stretch>
            <a:fillRect/>
          </a:stretch>
        </p:blipFill>
        <p:spPr>
          <a:xfrm>
            <a:off x="321555" y="3557941"/>
            <a:ext cx="2212913" cy="1466507"/>
          </a:xfrm>
          <a:prstGeom prst="rect">
            <a:avLst/>
          </a:prstGeom>
        </p:spPr>
      </p:pic>
      <p:pic>
        <p:nvPicPr>
          <p:cNvPr id="50" name="Picture 22" descr="A screenshot of a cell phone&#10;&#10;Description generated with high confidence">
            <a:extLst>
              <a:ext uri="{FF2B5EF4-FFF2-40B4-BE49-F238E27FC236}">
                <a16:creationId xmlns:a16="http://schemas.microsoft.com/office/drawing/2014/main" id="{0FEB0DE1-8569-5946-BF5F-D54BB4D633EC}"/>
              </a:ext>
            </a:extLst>
          </p:cNvPr>
          <p:cNvPicPr>
            <a:picLocks noChangeAspect="1"/>
          </p:cNvPicPr>
          <p:nvPr/>
        </p:nvPicPr>
        <p:blipFill rotWithShape="1">
          <a:blip r:embed="rId14"/>
          <a:srcRect r="22319"/>
          <a:stretch/>
        </p:blipFill>
        <p:spPr>
          <a:xfrm>
            <a:off x="5417988" y="3727439"/>
            <a:ext cx="2794583" cy="1246564"/>
          </a:xfrm>
          <a:prstGeom prst="rect">
            <a:avLst/>
          </a:prstGeom>
        </p:spPr>
      </p:pic>
      <p:pic>
        <p:nvPicPr>
          <p:cNvPr id="51" name="Picture 26" descr="A screenshot of a cell phone&#10;&#10;Description generated with very high confidence">
            <a:extLst>
              <a:ext uri="{FF2B5EF4-FFF2-40B4-BE49-F238E27FC236}">
                <a16:creationId xmlns:a16="http://schemas.microsoft.com/office/drawing/2014/main" id="{BE3236CC-38AC-0D43-9C1C-13F1A4CB6CF0}"/>
              </a:ext>
            </a:extLst>
          </p:cNvPr>
          <p:cNvPicPr>
            <a:picLocks noChangeAspect="1"/>
          </p:cNvPicPr>
          <p:nvPr/>
        </p:nvPicPr>
        <p:blipFill rotWithShape="1">
          <a:blip r:embed="rId15"/>
          <a:srcRect r="311" b="16563"/>
          <a:stretch/>
        </p:blipFill>
        <p:spPr>
          <a:xfrm>
            <a:off x="325139" y="5076258"/>
            <a:ext cx="2206747" cy="1605046"/>
          </a:xfrm>
          <a:prstGeom prst="rect">
            <a:avLst/>
          </a:prstGeom>
        </p:spPr>
      </p:pic>
      <p:pic>
        <p:nvPicPr>
          <p:cNvPr id="52" name="Picture 28" descr="A screenshot of a cell phone&#10;&#10;Description generated with very high confidence">
            <a:extLst>
              <a:ext uri="{FF2B5EF4-FFF2-40B4-BE49-F238E27FC236}">
                <a16:creationId xmlns:a16="http://schemas.microsoft.com/office/drawing/2014/main" id="{9CB08310-ECF3-4440-8E57-0D7B1FB1339B}"/>
              </a:ext>
            </a:extLst>
          </p:cNvPr>
          <p:cNvPicPr>
            <a:picLocks noChangeAspect="1"/>
          </p:cNvPicPr>
          <p:nvPr/>
        </p:nvPicPr>
        <p:blipFill>
          <a:blip r:embed="rId16"/>
          <a:stretch>
            <a:fillRect/>
          </a:stretch>
        </p:blipFill>
        <p:spPr>
          <a:xfrm>
            <a:off x="2646025" y="5834440"/>
            <a:ext cx="3734762" cy="947209"/>
          </a:xfrm>
          <a:prstGeom prst="rect">
            <a:avLst/>
          </a:prstGeom>
        </p:spPr>
      </p:pic>
      <p:pic>
        <p:nvPicPr>
          <p:cNvPr id="12" name="Picture 11">
            <a:extLst>
              <a:ext uri="{FF2B5EF4-FFF2-40B4-BE49-F238E27FC236}">
                <a16:creationId xmlns:a16="http://schemas.microsoft.com/office/drawing/2014/main" id="{03C70BBB-FE82-2C40-A40F-7CD34FD7608C}"/>
              </a:ext>
            </a:extLst>
          </p:cNvPr>
          <p:cNvPicPr>
            <a:picLocks noChangeAspect="1"/>
          </p:cNvPicPr>
          <p:nvPr/>
        </p:nvPicPr>
        <p:blipFill>
          <a:blip r:embed="rId17"/>
          <a:stretch>
            <a:fillRect/>
          </a:stretch>
        </p:blipFill>
        <p:spPr>
          <a:xfrm>
            <a:off x="2650432" y="4818037"/>
            <a:ext cx="2573823" cy="1008220"/>
          </a:xfrm>
          <a:prstGeom prst="rect">
            <a:avLst/>
          </a:prstGeom>
        </p:spPr>
      </p:pic>
      <p:pic>
        <p:nvPicPr>
          <p:cNvPr id="13" name="Picture 12">
            <a:extLst>
              <a:ext uri="{FF2B5EF4-FFF2-40B4-BE49-F238E27FC236}">
                <a16:creationId xmlns:a16="http://schemas.microsoft.com/office/drawing/2014/main" id="{9C88766F-CA72-7F4C-A121-1EDCF57E43BF}"/>
              </a:ext>
            </a:extLst>
          </p:cNvPr>
          <p:cNvPicPr>
            <a:picLocks noChangeAspect="1"/>
          </p:cNvPicPr>
          <p:nvPr/>
        </p:nvPicPr>
        <p:blipFill>
          <a:blip r:embed="rId18"/>
          <a:stretch>
            <a:fillRect/>
          </a:stretch>
        </p:blipFill>
        <p:spPr>
          <a:xfrm>
            <a:off x="8613509" y="3777227"/>
            <a:ext cx="3030015" cy="1616008"/>
          </a:xfrm>
          <a:prstGeom prst="rect">
            <a:avLst/>
          </a:prstGeom>
        </p:spPr>
      </p:pic>
      <p:pic>
        <p:nvPicPr>
          <p:cNvPr id="14" name="Picture 13">
            <a:extLst>
              <a:ext uri="{FF2B5EF4-FFF2-40B4-BE49-F238E27FC236}">
                <a16:creationId xmlns:a16="http://schemas.microsoft.com/office/drawing/2014/main" id="{5004DD86-1B24-E941-802E-636603CE09B1}"/>
              </a:ext>
            </a:extLst>
          </p:cNvPr>
          <p:cNvPicPr>
            <a:picLocks noChangeAspect="1"/>
          </p:cNvPicPr>
          <p:nvPr/>
        </p:nvPicPr>
        <p:blipFill>
          <a:blip r:embed="rId19"/>
          <a:stretch>
            <a:fillRect/>
          </a:stretch>
        </p:blipFill>
        <p:spPr>
          <a:xfrm>
            <a:off x="6492184" y="4662371"/>
            <a:ext cx="1898786" cy="1660373"/>
          </a:xfrm>
          <a:prstGeom prst="rect">
            <a:avLst/>
          </a:prstGeom>
        </p:spPr>
      </p:pic>
      <p:pic>
        <p:nvPicPr>
          <p:cNvPr id="15" name="Picture 14">
            <a:extLst>
              <a:ext uri="{FF2B5EF4-FFF2-40B4-BE49-F238E27FC236}">
                <a16:creationId xmlns:a16="http://schemas.microsoft.com/office/drawing/2014/main" id="{AEEDE4F9-CCC4-CF4C-BEA7-CC4D49BFBD89}"/>
              </a:ext>
            </a:extLst>
          </p:cNvPr>
          <p:cNvPicPr>
            <a:picLocks noChangeAspect="1"/>
          </p:cNvPicPr>
          <p:nvPr/>
        </p:nvPicPr>
        <p:blipFill>
          <a:blip r:embed="rId20"/>
          <a:stretch>
            <a:fillRect/>
          </a:stretch>
        </p:blipFill>
        <p:spPr>
          <a:xfrm>
            <a:off x="8433755" y="5814283"/>
            <a:ext cx="2831359" cy="1043717"/>
          </a:xfrm>
          <a:prstGeom prst="rect">
            <a:avLst/>
          </a:prstGeom>
        </p:spPr>
      </p:pic>
    </p:spTree>
    <p:extLst>
      <p:ext uri="{BB962C8B-B14F-4D97-AF65-F5344CB8AC3E}">
        <p14:creationId xmlns:p14="http://schemas.microsoft.com/office/powerpoint/2010/main" val="17666896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4F9A66AA42DFD4B8723216DC65B8F0B" ma:contentTypeVersion="4" ma:contentTypeDescription="Create a new document." ma:contentTypeScope="" ma:versionID="ddec5824ff8603c410cca965f46c1da9">
  <xsd:schema xmlns:xsd="http://www.w3.org/2001/XMLSchema" xmlns:xs="http://www.w3.org/2001/XMLSchema" xmlns:p="http://schemas.microsoft.com/office/2006/metadata/properties" xmlns:ns2="ec4278cf-c591-4ab1-9d38-6f9d50472c39" xmlns:ns3="2a2405eb-2b60-43f3-8325-6a2c168b71f6" targetNamespace="http://schemas.microsoft.com/office/2006/metadata/properties" ma:root="true" ma:fieldsID="33f0b6896e3424d1c53905ab60c7137f" ns2:_="" ns3:_="">
    <xsd:import namespace="ec4278cf-c591-4ab1-9d38-6f9d50472c39"/>
    <xsd:import namespace="2a2405eb-2b60-43f3-8325-6a2c168b71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4278cf-c591-4ab1-9d38-6f9d50472c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2405eb-2b60-43f3-8325-6a2c168b71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BDA9A3-56EC-4DD8-B5A9-252CC415CD0E}">
  <ds:schemaRefs>
    <ds:schemaRef ds:uri="http://schemas.microsoft.com/sharepoint/v3/contenttype/forms"/>
  </ds:schemaRefs>
</ds:datastoreItem>
</file>

<file path=customXml/itemProps2.xml><?xml version="1.0" encoding="utf-8"?>
<ds:datastoreItem xmlns:ds="http://schemas.openxmlformats.org/officeDocument/2006/customXml" ds:itemID="{5860D0D7-8CB2-4A7C-BD82-761BF563D4CD}">
  <ds:schemaRefs>
    <ds:schemaRef ds:uri="2a2405eb-2b60-43f3-8325-6a2c168b71f6"/>
    <ds:schemaRef ds:uri="ec4278cf-c591-4ab1-9d38-6f9d50472c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199D84B-8B47-47D3-B4E3-3BB80F9A3730}">
  <ds:schemaRefs>
    <ds:schemaRef ds:uri="2a2405eb-2b60-43f3-8325-6a2c168b71f6"/>
    <ds:schemaRef ds:uri="ec4278cf-c591-4ab1-9d38-6f9d50472c3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26</Slides>
  <Notes>14</Notes>
  <HiddenSlides>8</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Ion</vt:lpstr>
      <vt:lpstr>Cryptocurrency Prediction using Social Media Volume</vt:lpstr>
      <vt:lpstr>Outline</vt:lpstr>
      <vt:lpstr>Executive Summary</vt:lpstr>
      <vt:lpstr>Executive Summary</vt:lpstr>
      <vt:lpstr>Executive Summary</vt:lpstr>
      <vt:lpstr>Business Use Case</vt:lpstr>
      <vt:lpstr>Data &amp; Tools</vt:lpstr>
      <vt:lpstr>PowerPoint Presentation</vt:lpstr>
      <vt:lpstr>PowerPoint Presentation</vt:lpstr>
      <vt:lpstr>PowerPoint Presentation</vt:lpstr>
      <vt:lpstr>PowerPoint Presentation</vt:lpstr>
      <vt:lpstr>Database Design Considerations</vt:lpstr>
      <vt:lpstr>Enhanced Entity Relationship Diagram</vt:lpstr>
      <vt:lpstr>Enhanced Entity Relationship Diagram</vt:lpstr>
      <vt:lpstr>Dimensional Model (Star Schema)</vt:lpstr>
      <vt:lpstr>NoSQL and Graph Databases</vt:lpstr>
      <vt:lpstr>Graph Databases/ Neo4j</vt:lpstr>
      <vt:lpstr>PowerPoint Presentation</vt:lpstr>
      <vt:lpstr>PowerPoint Presentation</vt:lpstr>
      <vt:lpstr>PowerPoint Presentation</vt:lpstr>
      <vt:lpstr>Future Work &amp; Corrective Measures</vt:lpstr>
      <vt:lpstr>Conclusion</vt:lpstr>
      <vt:lpstr>APPENDIX</vt:lpstr>
      <vt:lpstr>Summary of Data Analysis Pipeline</vt:lpstr>
      <vt:lpstr>Data Extraction and Web Scraping </vt:lpstr>
      <vt:lpstr>Data Storage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2019-06-06T20:37:28Z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0x010100C4F9A66AA42DFD4B8723216DC65B8F0B</vt:lpwstr>
  </property>
</Properties>
</file>